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33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0B49CB"/>
    <a:srgbClr val="F2F4F8"/>
    <a:srgbClr val="1C7DDB"/>
    <a:srgbClr val="121619"/>
    <a:srgbClr val="F2F2F2"/>
    <a:srgbClr val="145579"/>
    <a:srgbClr val="3A6483"/>
    <a:srgbClr val="204E79"/>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95417" autoAdjust="0"/>
  </p:normalViewPr>
  <p:slideViewPr>
    <p:cSldViewPr snapToGrid="0" snapToObjects="1">
      <p:cViewPr varScale="1">
        <p:scale>
          <a:sx n="109" d="100"/>
          <a:sy n="109" d="100"/>
        </p:scale>
        <p:origin x="91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9905D-3050-4AB2-84E9-1601546D423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CADFB26A-1176-4DC2-BA77-46A2D14BE656}">
      <dgm:prSet phldrT="[Text]"/>
      <dgm:spPr/>
      <dgm:t>
        <a:bodyPr/>
        <a:lstStyle/>
        <a:p>
          <a:r>
            <a:rPr lang="en-US" dirty="0"/>
            <a:t>Step 1</a:t>
          </a:r>
        </a:p>
      </dgm:t>
    </dgm:pt>
    <dgm:pt modelId="{04421701-DB03-467A-98DE-B2D2D0C6AB5A}" type="parTrans" cxnId="{ACE59F41-8845-452D-9B32-56009C5E680A}">
      <dgm:prSet/>
      <dgm:spPr/>
      <dgm:t>
        <a:bodyPr/>
        <a:lstStyle/>
        <a:p>
          <a:endParaRPr lang="en-US"/>
        </a:p>
      </dgm:t>
    </dgm:pt>
    <dgm:pt modelId="{46A79684-67E1-46E4-B13F-8BEC43B9D24E}" type="sibTrans" cxnId="{ACE59F41-8845-452D-9B32-56009C5E680A}">
      <dgm:prSet/>
      <dgm:spPr/>
      <dgm:t>
        <a:bodyPr/>
        <a:lstStyle/>
        <a:p>
          <a:endParaRPr lang="en-US"/>
        </a:p>
      </dgm:t>
    </dgm:pt>
    <dgm:pt modelId="{68A2B96D-918F-4D75-91BC-2FB997B6C0AF}">
      <dgm:prSet phldrT="[Text]" custT="1"/>
      <dgm:spPr/>
      <dgm:t>
        <a:bodyPr/>
        <a:lstStyle/>
        <a:p>
          <a:pPr>
            <a:buNone/>
          </a:pPr>
          <a:r>
            <a:rPr lang="en-US" sz="1600" dirty="0"/>
            <a:t>Request SpaceX API</a:t>
          </a:r>
        </a:p>
      </dgm:t>
    </dgm:pt>
    <dgm:pt modelId="{B66A53AC-8FC9-4F82-AEA4-2EA8A163F8FD}" type="parTrans" cxnId="{B870FA6F-9486-48E1-979B-71E651754BAB}">
      <dgm:prSet/>
      <dgm:spPr/>
      <dgm:t>
        <a:bodyPr/>
        <a:lstStyle/>
        <a:p>
          <a:endParaRPr lang="en-US"/>
        </a:p>
      </dgm:t>
    </dgm:pt>
    <dgm:pt modelId="{26438861-EB80-432B-B99D-8465F3E462B9}" type="sibTrans" cxnId="{B870FA6F-9486-48E1-979B-71E651754BAB}">
      <dgm:prSet/>
      <dgm:spPr/>
      <dgm:t>
        <a:bodyPr/>
        <a:lstStyle/>
        <a:p>
          <a:endParaRPr lang="en-US"/>
        </a:p>
      </dgm:t>
    </dgm:pt>
    <dgm:pt modelId="{034AB22E-DD3E-4348-A029-FEEA1EB66BEB}">
      <dgm:prSet phldrT="[Text]"/>
      <dgm:spPr/>
      <dgm:t>
        <a:bodyPr/>
        <a:lstStyle/>
        <a:p>
          <a:r>
            <a:rPr lang="en-US" dirty="0"/>
            <a:t>Step 2</a:t>
          </a:r>
        </a:p>
      </dgm:t>
    </dgm:pt>
    <dgm:pt modelId="{67489C83-9D2C-41DB-8956-CA8CE993E6EC}" type="parTrans" cxnId="{7332DA6B-80E6-4B5A-9B53-A07555D8A927}">
      <dgm:prSet/>
      <dgm:spPr/>
      <dgm:t>
        <a:bodyPr/>
        <a:lstStyle/>
        <a:p>
          <a:endParaRPr lang="en-US"/>
        </a:p>
      </dgm:t>
    </dgm:pt>
    <dgm:pt modelId="{90BB4DA9-5322-4B8E-A37F-B00DB7577F8F}" type="sibTrans" cxnId="{7332DA6B-80E6-4B5A-9B53-A07555D8A927}">
      <dgm:prSet/>
      <dgm:spPr/>
      <dgm:t>
        <a:bodyPr/>
        <a:lstStyle/>
        <a:p>
          <a:endParaRPr lang="en-US"/>
        </a:p>
      </dgm:t>
    </dgm:pt>
    <dgm:pt modelId="{7F9E4BED-6EA1-49C8-B2CC-3FCCED193A30}">
      <dgm:prSet phldrT="[Text]" custT="1"/>
      <dgm:spPr/>
      <dgm:t>
        <a:bodyPr/>
        <a:lstStyle/>
        <a:p>
          <a:pPr>
            <a:buNone/>
          </a:pPr>
          <a:r>
            <a:rPr lang="en-US" sz="1600" dirty="0"/>
            <a:t>Extract JSON and convert it to Pandas </a:t>
          </a:r>
          <a:r>
            <a:rPr lang="en-US" sz="1600" dirty="0" err="1"/>
            <a:t>DataFrame</a:t>
          </a:r>
          <a:endParaRPr lang="en-US" sz="1600" dirty="0"/>
        </a:p>
      </dgm:t>
    </dgm:pt>
    <dgm:pt modelId="{6FA90F0B-83AF-4EBE-903D-21A9F0ED2B28}" type="parTrans" cxnId="{194E7CDE-02A4-41F0-BC97-FE99FCD659AE}">
      <dgm:prSet/>
      <dgm:spPr/>
      <dgm:t>
        <a:bodyPr/>
        <a:lstStyle/>
        <a:p>
          <a:endParaRPr lang="en-US"/>
        </a:p>
      </dgm:t>
    </dgm:pt>
    <dgm:pt modelId="{E370B0D3-5AFB-4FA7-BEB5-AF4CDE6A8F90}" type="sibTrans" cxnId="{194E7CDE-02A4-41F0-BC97-FE99FCD659AE}">
      <dgm:prSet/>
      <dgm:spPr/>
      <dgm:t>
        <a:bodyPr/>
        <a:lstStyle/>
        <a:p>
          <a:endParaRPr lang="en-US"/>
        </a:p>
      </dgm:t>
    </dgm:pt>
    <dgm:pt modelId="{475CED6B-54E6-403C-BECB-96E4DE2E0E74}">
      <dgm:prSet phldrT="[Text]"/>
      <dgm:spPr/>
      <dgm:t>
        <a:bodyPr/>
        <a:lstStyle/>
        <a:p>
          <a:r>
            <a:rPr lang="en-US" dirty="0"/>
            <a:t>Step 3</a:t>
          </a:r>
        </a:p>
      </dgm:t>
    </dgm:pt>
    <dgm:pt modelId="{5EEA3218-626B-41ED-BA60-4CFF2C1CC7D1}" type="parTrans" cxnId="{8A16C2BA-7B15-4EAF-AD18-5E361D4DF2F1}">
      <dgm:prSet/>
      <dgm:spPr/>
      <dgm:t>
        <a:bodyPr/>
        <a:lstStyle/>
        <a:p>
          <a:endParaRPr lang="en-US"/>
        </a:p>
      </dgm:t>
    </dgm:pt>
    <dgm:pt modelId="{53472533-EA6C-415D-B749-10EED8B6B190}" type="sibTrans" cxnId="{8A16C2BA-7B15-4EAF-AD18-5E361D4DF2F1}">
      <dgm:prSet/>
      <dgm:spPr/>
      <dgm:t>
        <a:bodyPr/>
        <a:lstStyle/>
        <a:p>
          <a:endParaRPr lang="en-US"/>
        </a:p>
      </dgm:t>
    </dgm:pt>
    <dgm:pt modelId="{56F1B014-C773-4722-9721-8A1B36A68CE3}">
      <dgm:prSet phldrT="[Text]" custT="1"/>
      <dgm:spPr/>
      <dgm:t>
        <a:bodyPr/>
        <a:lstStyle/>
        <a:p>
          <a:pPr>
            <a:buNone/>
          </a:pPr>
          <a:r>
            <a:rPr lang="en-US" sz="1600" dirty="0"/>
            <a:t>Extract and store Booster Version, Launch Sites and Payload Data into lists</a:t>
          </a:r>
        </a:p>
      </dgm:t>
    </dgm:pt>
    <dgm:pt modelId="{ABD9A32D-D813-4195-B6D7-830945C314F1}" type="parTrans" cxnId="{8D0D613A-72B5-4331-B5F6-78CAB08E819C}">
      <dgm:prSet/>
      <dgm:spPr/>
      <dgm:t>
        <a:bodyPr/>
        <a:lstStyle/>
        <a:p>
          <a:endParaRPr lang="en-US"/>
        </a:p>
      </dgm:t>
    </dgm:pt>
    <dgm:pt modelId="{A177C90D-C128-48E5-867A-67998F67441E}" type="sibTrans" cxnId="{8D0D613A-72B5-4331-B5F6-78CAB08E819C}">
      <dgm:prSet/>
      <dgm:spPr/>
      <dgm:t>
        <a:bodyPr/>
        <a:lstStyle/>
        <a:p>
          <a:endParaRPr lang="en-US"/>
        </a:p>
      </dgm:t>
    </dgm:pt>
    <dgm:pt modelId="{695179BF-B509-4122-A387-0371585A6A0F}">
      <dgm:prSet phldrT="[Text]" custT="1"/>
      <dgm:spPr/>
      <dgm:t>
        <a:bodyPr/>
        <a:lstStyle/>
        <a:p>
          <a:pPr>
            <a:buNone/>
          </a:pPr>
          <a:r>
            <a:rPr lang="en-US" sz="900" dirty="0"/>
            <a:t>Step 4</a:t>
          </a:r>
        </a:p>
      </dgm:t>
    </dgm:pt>
    <dgm:pt modelId="{7DC3ABB5-BA4F-4A6E-AC51-7EAB14D070F1}" type="parTrans" cxnId="{F4E10F21-4903-40D3-AA6B-096C6C108336}">
      <dgm:prSet/>
      <dgm:spPr/>
      <dgm:t>
        <a:bodyPr/>
        <a:lstStyle/>
        <a:p>
          <a:endParaRPr lang="en-US"/>
        </a:p>
      </dgm:t>
    </dgm:pt>
    <dgm:pt modelId="{2B5C7B5F-44A3-4081-9DC1-0CEC6564AB13}" type="sibTrans" cxnId="{F4E10F21-4903-40D3-AA6B-096C6C108336}">
      <dgm:prSet/>
      <dgm:spPr/>
      <dgm:t>
        <a:bodyPr/>
        <a:lstStyle/>
        <a:p>
          <a:endParaRPr lang="en-US"/>
        </a:p>
      </dgm:t>
    </dgm:pt>
    <dgm:pt modelId="{6F5A99B1-8090-4D87-A1E0-6DBE9DEEA1AD}">
      <dgm:prSet phldrT="[Text]" custT="1"/>
      <dgm:spPr/>
      <dgm:t>
        <a:bodyPr/>
        <a:lstStyle/>
        <a:p>
          <a:pPr>
            <a:buNone/>
          </a:pPr>
          <a:r>
            <a:rPr lang="en-US" sz="1600" dirty="0"/>
            <a:t>Create Dictionary from the lists extracted in Step 3</a:t>
          </a:r>
        </a:p>
      </dgm:t>
    </dgm:pt>
    <dgm:pt modelId="{E2A59766-1C43-424E-9DA8-E119703262B6}" type="parTrans" cxnId="{5333DCB1-DA30-4C44-AE8E-0A626FC8D8A4}">
      <dgm:prSet/>
      <dgm:spPr/>
      <dgm:t>
        <a:bodyPr/>
        <a:lstStyle/>
        <a:p>
          <a:endParaRPr lang="en-US"/>
        </a:p>
      </dgm:t>
    </dgm:pt>
    <dgm:pt modelId="{D358DCE6-D6A6-45AE-B2A4-694E59A18393}" type="sibTrans" cxnId="{5333DCB1-DA30-4C44-AE8E-0A626FC8D8A4}">
      <dgm:prSet/>
      <dgm:spPr/>
      <dgm:t>
        <a:bodyPr/>
        <a:lstStyle/>
        <a:p>
          <a:endParaRPr lang="en-US"/>
        </a:p>
      </dgm:t>
    </dgm:pt>
    <dgm:pt modelId="{F29FFD65-446E-45F0-8803-A2E12A9C8090}">
      <dgm:prSet phldrT="[Text]" custT="1"/>
      <dgm:spPr/>
      <dgm:t>
        <a:bodyPr/>
        <a:lstStyle/>
        <a:p>
          <a:pPr>
            <a:buNone/>
          </a:pPr>
          <a:r>
            <a:rPr lang="en-US" sz="900" dirty="0"/>
            <a:t>Step 5</a:t>
          </a:r>
        </a:p>
      </dgm:t>
    </dgm:pt>
    <dgm:pt modelId="{AA5A77AE-7545-4D8E-9AF9-A134CC832642}" type="parTrans" cxnId="{526F7C94-B7A0-4B9C-9078-5599DD5A1A4B}">
      <dgm:prSet/>
      <dgm:spPr/>
      <dgm:t>
        <a:bodyPr/>
        <a:lstStyle/>
        <a:p>
          <a:endParaRPr lang="en-US"/>
        </a:p>
      </dgm:t>
    </dgm:pt>
    <dgm:pt modelId="{D57F138D-1DA5-4CDD-9F62-0DB16215CF5C}" type="sibTrans" cxnId="{526F7C94-B7A0-4B9C-9078-5599DD5A1A4B}">
      <dgm:prSet/>
      <dgm:spPr/>
      <dgm:t>
        <a:bodyPr/>
        <a:lstStyle/>
        <a:p>
          <a:endParaRPr lang="en-US"/>
        </a:p>
      </dgm:t>
    </dgm:pt>
    <dgm:pt modelId="{3B5D7527-7028-43CD-9111-3309096E6EFA}">
      <dgm:prSet phldrT="[Text]" custT="1"/>
      <dgm:spPr/>
      <dgm:t>
        <a:bodyPr/>
        <a:lstStyle/>
        <a:p>
          <a:pPr>
            <a:buNone/>
          </a:pPr>
          <a:r>
            <a:rPr lang="en-US" sz="1600" dirty="0"/>
            <a:t>Convert the dictionary obtained in Step 4 to a pandas </a:t>
          </a:r>
          <a:r>
            <a:rPr lang="en-US" sz="1600" dirty="0" err="1"/>
            <a:t>DataFrame</a:t>
          </a:r>
          <a:endParaRPr lang="en-US" sz="1600" dirty="0"/>
        </a:p>
      </dgm:t>
    </dgm:pt>
    <dgm:pt modelId="{DCAAA770-823E-43F4-9A99-141E747E1812}" type="parTrans" cxnId="{00E05906-C3BF-4D09-8137-CFD47112841D}">
      <dgm:prSet/>
      <dgm:spPr/>
      <dgm:t>
        <a:bodyPr/>
        <a:lstStyle/>
        <a:p>
          <a:endParaRPr lang="en-US"/>
        </a:p>
      </dgm:t>
    </dgm:pt>
    <dgm:pt modelId="{DB46CB87-DF4C-4A1A-B8CD-5B2DB77DE0BE}" type="sibTrans" cxnId="{00E05906-C3BF-4D09-8137-CFD47112841D}">
      <dgm:prSet/>
      <dgm:spPr/>
      <dgm:t>
        <a:bodyPr/>
        <a:lstStyle/>
        <a:p>
          <a:endParaRPr lang="en-US"/>
        </a:p>
      </dgm:t>
    </dgm:pt>
    <dgm:pt modelId="{15AA76A7-B4F8-49BE-B950-8E978A0852E5}">
      <dgm:prSet phldrT="[Text]" custT="1"/>
      <dgm:spPr/>
      <dgm:t>
        <a:bodyPr/>
        <a:lstStyle/>
        <a:p>
          <a:pPr>
            <a:buNone/>
          </a:pPr>
          <a:r>
            <a:rPr lang="en-US" sz="900" dirty="0"/>
            <a:t>Step 6</a:t>
          </a:r>
        </a:p>
      </dgm:t>
    </dgm:pt>
    <dgm:pt modelId="{63B43993-8DC7-4C89-A00B-88906E495138}" type="parTrans" cxnId="{83BE950D-CE3D-4282-BDDA-3E8B3EA5F0C4}">
      <dgm:prSet/>
      <dgm:spPr/>
      <dgm:t>
        <a:bodyPr/>
        <a:lstStyle/>
        <a:p>
          <a:endParaRPr lang="en-US"/>
        </a:p>
      </dgm:t>
    </dgm:pt>
    <dgm:pt modelId="{775D7BAF-9BA0-48C8-BF45-C3286EC0A6B1}" type="sibTrans" cxnId="{83BE950D-CE3D-4282-BDDA-3E8B3EA5F0C4}">
      <dgm:prSet/>
      <dgm:spPr/>
      <dgm:t>
        <a:bodyPr/>
        <a:lstStyle/>
        <a:p>
          <a:endParaRPr lang="en-US"/>
        </a:p>
      </dgm:t>
    </dgm:pt>
    <dgm:pt modelId="{096E1016-BE3F-486F-BBD9-2A0EA1E7B947}">
      <dgm:prSet phldrT="[Text]" custT="1"/>
      <dgm:spPr/>
      <dgm:t>
        <a:bodyPr/>
        <a:lstStyle/>
        <a:p>
          <a:pPr>
            <a:buNone/>
          </a:pPr>
          <a:r>
            <a:rPr lang="en-US" sz="1600" dirty="0"/>
            <a:t>Filter the data to get Falcon9 data only</a:t>
          </a:r>
        </a:p>
      </dgm:t>
    </dgm:pt>
    <dgm:pt modelId="{FD3CFB04-370A-461E-A03C-DEB306E5B44F}" type="parTrans" cxnId="{8BD18A7F-BDDC-4BD7-9807-9833A83D33B7}">
      <dgm:prSet/>
      <dgm:spPr/>
      <dgm:t>
        <a:bodyPr/>
        <a:lstStyle/>
        <a:p>
          <a:endParaRPr lang="en-US"/>
        </a:p>
      </dgm:t>
    </dgm:pt>
    <dgm:pt modelId="{CE44FBA6-B63F-4F62-8F99-F630F0915CEF}" type="sibTrans" cxnId="{8BD18A7F-BDDC-4BD7-9807-9833A83D33B7}">
      <dgm:prSet/>
      <dgm:spPr/>
      <dgm:t>
        <a:bodyPr/>
        <a:lstStyle/>
        <a:p>
          <a:endParaRPr lang="en-US"/>
        </a:p>
      </dgm:t>
    </dgm:pt>
    <dgm:pt modelId="{04573FBA-018C-4E53-BF3A-011ECA3C24BB}">
      <dgm:prSet phldrT="[Text]" custT="1"/>
      <dgm:spPr/>
      <dgm:t>
        <a:bodyPr/>
        <a:lstStyle/>
        <a:p>
          <a:pPr>
            <a:buNone/>
          </a:pPr>
          <a:r>
            <a:rPr lang="en-US" sz="900" dirty="0"/>
            <a:t>Step 7</a:t>
          </a:r>
        </a:p>
      </dgm:t>
    </dgm:pt>
    <dgm:pt modelId="{EB2999AB-ED75-4EAB-AAEF-3DCA9E00B5A5}" type="parTrans" cxnId="{9B1B370B-A8C6-4C0D-B846-2739F88CA314}">
      <dgm:prSet/>
      <dgm:spPr/>
      <dgm:t>
        <a:bodyPr/>
        <a:lstStyle/>
        <a:p>
          <a:endParaRPr lang="en-US"/>
        </a:p>
      </dgm:t>
    </dgm:pt>
    <dgm:pt modelId="{30426209-AE41-4B73-914F-77F9FADE61BB}" type="sibTrans" cxnId="{9B1B370B-A8C6-4C0D-B846-2739F88CA314}">
      <dgm:prSet/>
      <dgm:spPr/>
      <dgm:t>
        <a:bodyPr/>
        <a:lstStyle/>
        <a:p>
          <a:endParaRPr lang="en-US"/>
        </a:p>
      </dgm:t>
    </dgm:pt>
    <dgm:pt modelId="{0B23B94D-2BD9-404D-B498-62A62AC06120}">
      <dgm:prSet phldrT="[Text]" custT="1"/>
      <dgm:spPr/>
      <dgm:t>
        <a:bodyPr/>
        <a:lstStyle/>
        <a:p>
          <a:pPr algn="just">
            <a:buNone/>
          </a:pPr>
          <a:r>
            <a:rPr lang="en-US" sz="1600" dirty="0"/>
            <a:t>Calculate the mean of </a:t>
          </a:r>
          <a:r>
            <a:rPr lang="en-US" sz="1600" dirty="0" err="1"/>
            <a:t>PayLoad</a:t>
          </a:r>
          <a:r>
            <a:rPr lang="en-US" sz="1600" dirty="0"/>
            <a:t> Mass</a:t>
          </a:r>
        </a:p>
      </dgm:t>
    </dgm:pt>
    <dgm:pt modelId="{F0592B2F-504D-4580-AB65-7AA75EC756A1}" type="parTrans" cxnId="{1DE97AE1-4377-4CAF-9619-79D65F7A971C}">
      <dgm:prSet/>
      <dgm:spPr/>
      <dgm:t>
        <a:bodyPr/>
        <a:lstStyle/>
        <a:p>
          <a:endParaRPr lang="en-US"/>
        </a:p>
      </dgm:t>
    </dgm:pt>
    <dgm:pt modelId="{F37972CC-9520-40E4-9905-AEF8D0C8F721}" type="sibTrans" cxnId="{1DE97AE1-4377-4CAF-9619-79D65F7A971C}">
      <dgm:prSet/>
      <dgm:spPr/>
      <dgm:t>
        <a:bodyPr/>
        <a:lstStyle/>
        <a:p>
          <a:endParaRPr lang="en-US"/>
        </a:p>
      </dgm:t>
    </dgm:pt>
    <dgm:pt modelId="{6921EBD6-648A-4B1D-B98F-F95FD2F8AEA7}">
      <dgm:prSet phldrT="[Text]" custT="1"/>
      <dgm:spPr/>
      <dgm:t>
        <a:bodyPr/>
        <a:lstStyle/>
        <a:p>
          <a:pPr>
            <a:buNone/>
          </a:pPr>
          <a:r>
            <a:rPr lang="en-US" sz="900" dirty="0"/>
            <a:t>Step 8</a:t>
          </a:r>
        </a:p>
      </dgm:t>
    </dgm:pt>
    <dgm:pt modelId="{5BAD67BA-6620-4594-AC42-5DE60117B9D1}" type="parTrans" cxnId="{BB7CABCD-C5B2-49E9-BE51-89AB3F07F9B4}">
      <dgm:prSet/>
      <dgm:spPr/>
      <dgm:t>
        <a:bodyPr/>
        <a:lstStyle/>
        <a:p>
          <a:endParaRPr lang="en-US"/>
        </a:p>
      </dgm:t>
    </dgm:pt>
    <dgm:pt modelId="{B6EB207A-6BEE-4DCC-BF34-CD1EF777DFAA}" type="sibTrans" cxnId="{BB7CABCD-C5B2-49E9-BE51-89AB3F07F9B4}">
      <dgm:prSet/>
      <dgm:spPr/>
      <dgm:t>
        <a:bodyPr/>
        <a:lstStyle/>
        <a:p>
          <a:endParaRPr lang="en-US"/>
        </a:p>
      </dgm:t>
    </dgm:pt>
    <dgm:pt modelId="{AB77BF95-DE37-4CF1-A983-3A2179A1CE1D}">
      <dgm:prSet phldrT="[Text]" custT="1"/>
      <dgm:spPr/>
      <dgm:t>
        <a:bodyPr/>
        <a:lstStyle/>
        <a:p>
          <a:pPr algn="just">
            <a:buNone/>
          </a:pPr>
          <a:r>
            <a:rPr lang="en-US" sz="1600" dirty="0"/>
            <a:t>Replace the missing values in Payload Mass column using the mean calculated in Step 7</a:t>
          </a:r>
        </a:p>
      </dgm:t>
    </dgm:pt>
    <dgm:pt modelId="{79A4E4FA-4E99-49C3-8AD5-4AB0B9D3D189}" type="parTrans" cxnId="{A0A734A0-BB68-461D-AFC6-BB38C360362A}">
      <dgm:prSet/>
      <dgm:spPr/>
      <dgm:t>
        <a:bodyPr/>
        <a:lstStyle/>
        <a:p>
          <a:endParaRPr lang="en-US"/>
        </a:p>
      </dgm:t>
    </dgm:pt>
    <dgm:pt modelId="{EB6CF0AE-173A-41CE-AD95-3D042D907F01}" type="sibTrans" cxnId="{A0A734A0-BB68-461D-AFC6-BB38C360362A}">
      <dgm:prSet/>
      <dgm:spPr/>
      <dgm:t>
        <a:bodyPr/>
        <a:lstStyle/>
        <a:p>
          <a:endParaRPr lang="en-US"/>
        </a:p>
      </dgm:t>
    </dgm:pt>
    <dgm:pt modelId="{8ECC278E-8F38-4713-841E-BB347444A42A}" type="pres">
      <dgm:prSet presAssocID="{8BF9905D-3050-4AB2-84E9-1601546D4231}" presName="linearFlow" presStyleCnt="0">
        <dgm:presLayoutVars>
          <dgm:dir/>
          <dgm:animLvl val="lvl"/>
          <dgm:resizeHandles val="exact"/>
        </dgm:presLayoutVars>
      </dgm:prSet>
      <dgm:spPr/>
    </dgm:pt>
    <dgm:pt modelId="{E3DB3CEC-DCFF-41E9-A71B-23E38BA223E6}" type="pres">
      <dgm:prSet presAssocID="{CADFB26A-1176-4DC2-BA77-46A2D14BE656}" presName="composite" presStyleCnt="0"/>
      <dgm:spPr/>
    </dgm:pt>
    <dgm:pt modelId="{9FAF2430-D1D8-4B12-AF34-CD76B47F90AD}" type="pres">
      <dgm:prSet presAssocID="{CADFB26A-1176-4DC2-BA77-46A2D14BE656}" presName="parentText" presStyleLbl="alignNode1" presStyleIdx="0" presStyleCnt="8">
        <dgm:presLayoutVars>
          <dgm:chMax val="1"/>
          <dgm:bulletEnabled val="1"/>
        </dgm:presLayoutVars>
      </dgm:prSet>
      <dgm:spPr/>
    </dgm:pt>
    <dgm:pt modelId="{D8EBD7AC-13F5-43A0-9F59-8EA0355A88BE}" type="pres">
      <dgm:prSet presAssocID="{CADFB26A-1176-4DC2-BA77-46A2D14BE656}" presName="descendantText" presStyleLbl="alignAcc1" presStyleIdx="0" presStyleCnt="8">
        <dgm:presLayoutVars>
          <dgm:bulletEnabled val="1"/>
        </dgm:presLayoutVars>
      </dgm:prSet>
      <dgm:spPr/>
    </dgm:pt>
    <dgm:pt modelId="{D9E05D18-F95E-4492-B85C-DE0042C7D51C}" type="pres">
      <dgm:prSet presAssocID="{46A79684-67E1-46E4-B13F-8BEC43B9D24E}" presName="sp" presStyleCnt="0"/>
      <dgm:spPr/>
    </dgm:pt>
    <dgm:pt modelId="{35DAC441-B559-4C2D-A2E4-5DA0E635F3E5}" type="pres">
      <dgm:prSet presAssocID="{034AB22E-DD3E-4348-A029-FEEA1EB66BEB}" presName="composite" presStyleCnt="0"/>
      <dgm:spPr/>
    </dgm:pt>
    <dgm:pt modelId="{BD5E9998-02F8-4A84-B8F3-CC800024844D}" type="pres">
      <dgm:prSet presAssocID="{034AB22E-DD3E-4348-A029-FEEA1EB66BEB}" presName="parentText" presStyleLbl="alignNode1" presStyleIdx="1" presStyleCnt="8">
        <dgm:presLayoutVars>
          <dgm:chMax val="1"/>
          <dgm:bulletEnabled val="1"/>
        </dgm:presLayoutVars>
      </dgm:prSet>
      <dgm:spPr/>
    </dgm:pt>
    <dgm:pt modelId="{8A5EA89C-3B0B-4C2D-9F6C-BA2FC48A010E}" type="pres">
      <dgm:prSet presAssocID="{034AB22E-DD3E-4348-A029-FEEA1EB66BEB}" presName="descendantText" presStyleLbl="alignAcc1" presStyleIdx="1" presStyleCnt="8">
        <dgm:presLayoutVars>
          <dgm:bulletEnabled val="1"/>
        </dgm:presLayoutVars>
      </dgm:prSet>
      <dgm:spPr/>
    </dgm:pt>
    <dgm:pt modelId="{B9DE75E9-4F7E-4468-AB25-4F0759492CE0}" type="pres">
      <dgm:prSet presAssocID="{90BB4DA9-5322-4B8E-A37F-B00DB7577F8F}" presName="sp" presStyleCnt="0"/>
      <dgm:spPr/>
    </dgm:pt>
    <dgm:pt modelId="{2C971114-50EB-43FC-94D8-E817FC72A1F2}" type="pres">
      <dgm:prSet presAssocID="{475CED6B-54E6-403C-BECB-96E4DE2E0E74}" presName="composite" presStyleCnt="0"/>
      <dgm:spPr/>
    </dgm:pt>
    <dgm:pt modelId="{D4F30EF2-AD07-4FC7-82E3-860A695E05C4}" type="pres">
      <dgm:prSet presAssocID="{475CED6B-54E6-403C-BECB-96E4DE2E0E74}" presName="parentText" presStyleLbl="alignNode1" presStyleIdx="2" presStyleCnt="8">
        <dgm:presLayoutVars>
          <dgm:chMax val="1"/>
          <dgm:bulletEnabled val="1"/>
        </dgm:presLayoutVars>
      </dgm:prSet>
      <dgm:spPr/>
    </dgm:pt>
    <dgm:pt modelId="{A7630572-8060-492A-98C5-5A70ECEE9FEF}" type="pres">
      <dgm:prSet presAssocID="{475CED6B-54E6-403C-BECB-96E4DE2E0E74}" presName="descendantText" presStyleLbl="alignAcc1" presStyleIdx="2" presStyleCnt="8">
        <dgm:presLayoutVars>
          <dgm:bulletEnabled val="1"/>
        </dgm:presLayoutVars>
      </dgm:prSet>
      <dgm:spPr/>
    </dgm:pt>
    <dgm:pt modelId="{31CE96FB-C85C-4E2B-BBD4-205A9E9FAFF9}" type="pres">
      <dgm:prSet presAssocID="{53472533-EA6C-415D-B749-10EED8B6B190}" presName="sp" presStyleCnt="0"/>
      <dgm:spPr/>
    </dgm:pt>
    <dgm:pt modelId="{BE692824-A569-4E0E-BFAE-23469881451E}" type="pres">
      <dgm:prSet presAssocID="{695179BF-B509-4122-A387-0371585A6A0F}" presName="composite" presStyleCnt="0"/>
      <dgm:spPr/>
    </dgm:pt>
    <dgm:pt modelId="{80A33664-1B4B-4922-910A-14D52B379A3A}" type="pres">
      <dgm:prSet presAssocID="{695179BF-B509-4122-A387-0371585A6A0F}" presName="parentText" presStyleLbl="alignNode1" presStyleIdx="3" presStyleCnt="8">
        <dgm:presLayoutVars>
          <dgm:chMax val="1"/>
          <dgm:bulletEnabled val="1"/>
        </dgm:presLayoutVars>
      </dgm:prSet>
      <dgm:spPr/>
    </dgm:pt>
    <dgm:pt modelId="{F4CD0BE0-0D46-40FF-AF5D-6F5F28DFB877}" type="pres">
      <dgm:prSet presAssocID="{695179BF-B509-4122-A387-0371585A6A0F}" presName="descendantText" presStyleLbl="alignAcc1" presStyleIdx="3" presStyleCnt="8">
        <dgm:presLayoutVars>
          <dgm:bulletEnabled val="1"/>
        </dgm:presLayoutVars>
      </dgm:prSet>
      <dgm:spPr/>
    </dgm:pt>
    <dgm:pt modelId="{67A16F80-65D5-4C15-9D1A-7681E80E6D15}" type="pres">
      <dgm:prSet presAssocID="{2B5C7B5F-44A3-4081-9DC1-0CEC6564AB13}" presName="sp" presStyleCnt="0"/>
      <dgm:spPr/>
    </dgm:pt>
    <dgm:pt modelId="{7EB0B690-6464-460F-B7A7-E95D4C0C0151}" type="pres">
      <dgm:prSet presAssocID="{F29FFD65-446E-45F0-8803-A2E12A9C8090}" presName="composite" presStyleCnt="0"/>
      <dgm:spPr/>
    </dgm:pt>
    <dgm:pt modelId="{27D0CB56-CA6E-4ABD-B494-3C4960554352}" type="pres">
      <dgm:prSet presAssocID="{F29FFD65-446E-45F0-8803-A2E12A9C8090}" presName="parentText" presStyleLbl="alignNode1" presStyleIdx="4" presStyleCnt="8">
        <dgm:presLayoutVars>
          <dgm:chMax val="1"/>
          <dgm:bulletEnabled val="1"/>
        </dgm:presLayoutVars>
      </dgm:prSet>
      <dgm:spPr/>
    </dgm:pt>
    <dgm:pt modelId="{3A203933-2584-44A8-B2E4-120CF1F9AFF0}" type="pres">
      <dgm:prSet presAssocID="{F29FFD65-446E-45F0-8803-A2E12A9C8090}" presName="descendantText" presStyleLbl="alignAcc1" presStyleIdx="4" presStyleCnt="8">
        <dgm:presLayoutVars>
          <dgm:bulletEnabled val="1"/>
        </dgm:presLayoutVars>
      </dgm:prSet>
      <dgm:spPr/>
    </dgm:pt>
    <dgm:pt modelId="{F4EF8CA0-7CDB-4DC5-AD34-F6AE8EE0A8AD}" type="pres">
      <dgm:prSet presAssocID="{D57F138D-1DA5-4CDD-9F62-0DB16215CF5C}" presName="sp" presStyleCnt="0"/>
      <dgm:spPr/>
    </dgm:pt>
    <dgm:pt modelId="{8A241368-037A-4FF9-97F8-6AFDB57FCD5D}" type="pres">
      <dgm:prSet presAssocID="{15AA76A7-B4F8-49BE-B950-8E978A0852E5}" presName="composite" presStyleCnt="0"/>
      <dgm:spPr/>
    </dgm:pt>
    <dgm:pt modelId="{955AF992-C4F8-41A6-9AED-C0A091019BF2}" type="pres">
      <dgm:prSet presAssocID="{15AA76A7-B4F8-49BE-B950-8E978A0852E5}" presName="parentText" presStyleLbl="alignNode1" presStyleIdx="5" presStyleCnt="8">
        <dgm:presLayoutVars>
          <dgm:chMax val="1"/>
          <dgm:bulletEnabled val="1"/>
        </dgm:presLayoutVars>
      </dgm:prSet>
      <dgm:spPr/>
    </dgm:pt>
    <dgm:pt modelId="{F401D52B-8D3C-43BC-911A-B44AF791BE89}" type="pres">
      <dgm:prSet presAssocID="{15AA76A7-B4F8-49BE-B950-8E978A0852E5}" presName="descendantText" presStyleLbl="alignAcc1" presStyleIdx="5" presStyleCnt="8">
        <dgm:presLayoutVars>
          <dgm:bulletEnabled val="1"/>
        </dgm:presLayoutVars>
      </dgm:prSet>
      <dgm:spPr/>
    </dgm:pt>
    <dgm:pt modelId="{8526227C-F335-443E-9CC4-78FB9F607311}" type="pres">
      <dgm:prSet presAssocID="{775D7BAF-9BA0-48C8-BF45-C3286EC0A6B1}" presName="sp" presStyleCnt="0"/>
      <dgm:spPr/>
    </dgm:pt>
    <dgm:pt modelId="{05127EFF-AFED-4A14-846F-5B7FFA06546D}" type="pres">
      <dgm:prSet presAssocID="{04573FBA-018C-4E53-BF3A-011ECA3C24BB}" presName="composite" presStyleCnt="0"/>
      <dgm:spPr/>
    </dgm:pt>
    <dgm:pt modelId="{56AA7731-8AD7-43C4-90AE-D9E39F50DEEC}" type="pres">
      <dgm:prSet presAssocID="{04573FBA-018C-4E53-BF3A-011ECA3C24BB}" presName="parentText" presStyleLbl="alignNode1" presStyleIdx="6" presStyleCnt="8">
        <dgm:presLayoutVars>
          <dgm:chMax val="1"/>
          <dgm:bulletEnabled val="1"/>
        </dgm:presLayoutVars>
      </dgm:prSet>
      <dgm:spPr/>
    </dgm:pt>
    <dgm:pt modelId="{CC50C2BA-2248-4796-A04B-5AA8F5CBE318}" type="pres">
      <dgm:prSet presAssocID="{04573FBA-018C-4E53-BF3A-011ECA3C24BB}" presName="descendantText" presStyleLbl="alignAcc1" presStyleIdx="6" presStyleCnt="8">
        <dgm:presLayoutVars>
          <dgm:bulletEnabled val="1"/>
        </dgm:presLayoutVars>
      </dgm:prSet>
      <dgm:spPr/>
    </dgm:pt>
    <dgm:pt modelId="{C03EA4EC-CA12-4D98-9010-17D507A67F7A}" type="pres">
      <dgm:prSet presAssocID="{30426209-AE41-4B73-914F-77F9FADE61BB}" presName="sp" presStyleCnt="0"/>
      <dgm:spPr/>
    </dgm:pt>
    <dgm:pt modelId="{4187CE6E-4825-406E-A96B-702160C7701E}" type="pres">
      <dgm:prSet presAssocID="{6921EBD6-648A-4B1D-B98F-F95FD2F8AEA7}" presName="composite" presStyleCnt="0"/>
      <dgm:spPr/>
    </dgm:pt>
    <dgm:pt modelId="{F2631526-455E-4B68-91D8-4CC345622B0D}" type="pres">
      <dgm:prSet presAssocID="{6921EBD6-648A-4B1D-B98F-F95FD2F8AEA7}" presName="parentText" presStyleLbl="alignNode1" presStyleIdx="7" presStyleCnt="8">
        <dgm:presLayoutVars>
          <dgm:chMax val="1"/>
          <dgm:bulletEnabled val="1"/>
        </dgm:presLayoutVars>
      </dgm:prSet>
      <dgm:spPr/>
    </dgm:pt>
    <dgm:pt modelId="{D846E9F0-4557-4D2D-A5F4-4A495DE82E64}" type="pres">
      <dgm:prSet presAssocID="{6921EBD6-648A-4B1D-B98F-F95FD2F8AEA7}" presName="descendantText" presStyleLbl="alignAcc1" presStyleIdx="7" presStyleCnt="8" custScaleY="165909" custLinFactNeighborX="0">
        <dgm:presLayoutVars>
          <dgm:bulletEnabled val="1"/>
        </dgm:presLayoutVars>
      </dgm:prSet>
      <dgm:spPr/>
    </dgm:pt>
  </dgm:ptLst>
  <dgm:cxnLst>
    <dgm:cxn modelId="{00E05906-C3BF-4D09-8137-CFD47112841D}" srcId="{F29FFD65-446E-45F0-8803-A2E12A9C8090}" destId="{3B5D7527-7028-43CD-9111-3309096E6EFA}" srcOrd="0" destOrd="0" parTransId="{DCAAA770-823E-43F4-9A99-141E747E1812}" sibTransId="{DB46CB87-DF4C-4A1A-B8CD-5B2DB77DE0BE}"/>
    <dgm:cxn modelId="{9B1B370B-A8C6-4C0D-B846-2739F88CA314}" srcId="{8BF9905D-3050-4AB2-84E9-1601546D4231}" destId="{04573FBA-018C-4E53-BF3A-011ECA3C24BB}" srcOrd="6" destOrd="0" parTransId="{EB2999AB-ED75-4EAB-AAEF-3DCA9E00B5A5}" sibTransId="{30426209-AE41-4B73-914F-77F9FADE61BB}"/>
    <dgm:cxn modelId="{83BE950D-CE3D-4282-BDDA-3E8B3EA5F0C4}" srcId="{8BF9905D-3050-4AB2-84E9-1601546D4231}" destId="{15AA76A7-B4F8-49BE-B950-8E978A0852E5}" srcOrd="5" destOrd="0" parTransId="{63B43993-8DC7-4C89-A00B-88906E495138}" sibTransId="{775D7BAF-9BA0-48C8-BF45-C3286EC0A6B1}"/>
    <dgm:cxn modelId="{6AA88513-18CA-4F10-9DAF-6439F5051DEE}" type="presOf" srcId="{6921EBD6-648A-4B1D-B98F-F95FD2F8AEA7}" destId="{F2631526-455E-4B68-91D8-4CC345622B0D}" srcOrd="0" destOrd="0" presId="urn:microsoft.com/office/officeart/2005/8/layout/chevron2"/>
    <dgm:cxn modelId="{1C6E471E-40E3-45ED-938A-502C9A422782}" type="presOf" srcId="{6F5A99B1-8090-4D87-A1E0-6DBE9DEEA1AD}" destId="{F4CD0BE0-0D46-40FF-AF5D-6F5F28DFB877}" srcOrd="0" destOrd="0" presId="urn:microsoft.com/office/officeart/2005/8/layout/chevron2"/>
    <dgm:cxn modelId="{838C3E20-50A1-4AAD-8412-89FDDB659A37}" type="presOf" srcId="{7F9E4BED-6EA1-49C8-B2CC-3FCCED193A30}" destId="{8A5EA89C-3B0B-4C2D-9F6C-BA2FC48A010E}" srcOrd="0" destOrd="0" presId="urn:microsoft.com/office/officeart/2005/8/layout/chevron2"/>
    <dgm:cxn modelId="{F4E10F21-4903-40D3-AA6B-096C6C108336}" srcId="{8BF9905D-3050-4AB2-84E9-1601546D4231}" destId="{695179BF-B509-4122-A387-0371585A6A0F}" srcOrd="3" destOrd="0" parTransId="{7DC3ABB5-BA4F-4A6E-AC51-7EAB14D070F1}" sibTransId="{2B5C7B5F-44A3-4081-9DC1-0CEC6564AB13}"/>
    <dgm:cxn modelId="{A0504D22-13F4-4500-9CDA-4F745424357D}" type="presOf" srcId="{475CED6B-54E6-403C-BECB-96E4DE2E0E74}" destId="{D4F30EF2-AD07-4FC7-82E3-860A695E05C4}" srcOrd="0" destOrd="0" presId="urn:microsoft.com/office/officeart/2005/8/layout/chevron2"/>
    <dgm:cxn modelId="{8BC1EF2F-2A77-445B-9B7B-C5967BC9D75C}" type="presOf" srcId="{096E1016-BE3F-486F-BBD9-2A0EA1E7B947}" destId="{F401D52B-8D3C-43BC-911A-B44AF791BE89}" srcOrd="0" destOrd="0" presId="urn:microsoft.com/office/officeart/2005/8/layout/chevron2"/>
    <dgm:cxn modelId="{8D0D613A-72B5-4331-B5F6-78CAB08E819C}" srcId="{475CED6B-54E6-403C-BECB-96E4DE2E0E74}" destId="{56F1B014-C773-4722-9721-8A1B36A68CE3}" srcOrd="0" destOrd="0" parTransId="{ABD9A32D-D813-4195-B6D7-830945C314F1}" sibTransId="{A177C90D-C128-48E5-867A-67998F67441E}"/>
    <dgm:cxn modelId="{812B8F40-E180-49EA-BC83-D9913FC2DBE9}" type="presOf" srcId="{034AB22E-DD3E-4348-A029-FEEA1EB66BEB}" destId="{BD5E9998-02F8-4A84-B8F3-CC800024844D}" srcOrd="0" destOrd="0" presId="urn:microsoft.com/office/officeart/2005/8/layout/chevron2"/>
    <dgm:cxn modelId="{7ED68D60-E01B-43E0-8767-5B0C05389791}" type="presOf" srcId="{04573FBA-018C-4E53-BF3A-011ECA3C24BB}" destId="{56AA7731-8AD7-43C4-90AE-D9E39F50DEEC}" srcOrd="0" destOrd="0" presId="urn:microsoft.com/office/officeart/2005/8/layout/chevron2"/>
    <dgm:cxn modelId="{ACE59F41-8845-452D-9B32-56009C5E680A}" srcId="{8BF9905D-3050-4AB2-84E9-1601546D4231}" destId="{CADFB26A-1176-4DC2-BA77-46A2D14BE656}" srcOrd="0" destOrd="0" parTransId="{04421701-DB03-467A-98DE-B2D2D0C6AB5A}" sibTransId="{46A79684-67E1-46E4-B13F-8BEC43B9D24E}"/>
    <dgm:cxn modelId="{7332DA6B-80E6-4B5A-9B53-A07555D8A927}" srcId="{8BF9905D-3050-4AB2-84E9-1601546D4231}" destId="{034AB22E-DD3E-4348-A029-FEEA1EB66BEB}" srcOrd="1" destOrd="0" parTransId="{67489C83-9D2C-41DB-8956-CA8CE993E6EC}" sibTransId="{90BB4DA9-5322-4B8E-A37F-B00DB7577F8F}"/>
    <dgm:cxn modelId="{AACB3D6C-632B-4631-8827-86BDFB0673E1}" type="presOf" srcId="{68A2B96D-918F-4D75-91BC-2FB997B6C0AF}" destId="{D8EBD7AC-13F5-43A0-9F59-8EA0355A88BE}" srcOrd="0" destOrd="0" presId="urn:microsoft.com/office/officeart/2005/8/layout/chevron2"/>
    <dgm:cxn modelId="{5C14E04D-F97E-451D-B08F-83C6E803D4BA}" type="presOf" srcId="{AB77BF95-DE37-4CF1-A983-3A2179A1CE1D}" destId="{D846E9F0-4557-4D2D-A5F4-4A495DE82E64}" srcOrd="0" destOrd="0" presId="urn:microsoft.com/office/officeart/2005/8/layout/chevron2"/>
    <dgm:cxn modelId="{D8B3256E-4955-4548-A246-0A7502731700}" type="presOf" srcId="{3B5D7527-7028-43CD-9111-3309096E6EFA}" destId="{3A203933-2584-44A8-B2E4-120CF1F9AFF0}" srcOrd="0" destOrd="0" presId="urn:microsoft.com/office/officeart/2005/8/layout/chevron2"/>
    <dgm:cxn modelId="{5EBC9A6F-78B1-4102-BED9-B3C62E175DA8}" type="presOf" srcId="{F29FFD65-446E-45F0-8803-A2E12A9C8090}" destId="{27D0CB56-CA6E-4ABD-B494-3C4960554352}" srcOrd="0" destOrd="0" presId="urn:microsoft.com/office/officeart/2005/8/layout/chevron2"/>
    <dgm:cxn modelId="{B870FA6F-9486-48E1-979B-71E651754BAB}" srcId="{CADFB26A-1176-4DC2-BA77-46A2D14BE656}" destId="{68A2B96D-918F-4D75-91BC-2FB997B6C0AF}" srcOrd="0" destOrd="0" parTransId="{B66A53AC-8FC9-4F82-AEA4-2EA8A163F8FD}" sibTransId="{26438861-EB80-432B-B99D-8465F3E462B9}"/>
    <dgm:cxn modelId="{B036C27A-8344-47C7-BAD2-C1B5707E1BD3}" type="presOf" srcId="{695179BF-B509-4122-A387-0371585A6A0F}" destId="{80A33664-1B4B-4922-910A-14D52B379A3A}" srcOrd="0" destOrd="0" presId="urn:microsoft.com/office/officeart/2005/8/layout/chevron2"/>
    <dgm:cxn modelId="{8BD18A7F-BDDC-4BD7-9807-9833A83D33B7}" srcId="{15AA76A7-B4F8-49BE-B950-8E978A0852E5}" destId="{096E1016-BE3F-486F-BBD9-2A0EA1E7B947}" srcOrd="0" destOrd="0" parTransId="{FD3CFB04-370A-461E-A03C-DEB306E5B44F}" sibTransId="{CE44FBA6-B63F-4F62-8F99-F630F0915CEF}"/>
    <dgm:cxn modelId="{D925EE91-A5B4-4418-9359-9DC0F4060F90}" type="presOf" srcId="{56F1B014-C773-4722-9721-8A1B36A68CE3}" destId="{A7630572-8060-492A-98C5-5A70ECEE9FEF}" srcOrd="0" destOrd="0" presId="urn:microsoft.com/office/officeart/2005/8/layout/chevron2"/>
    <dgm:cxn modelId="{526F7C94-B7A0-4B9C-9078-5599DD5A1A4B}" srcId="{8BF9905D-3050-4AB2-84E9-1601546D4231}" destId="{F29FFD65-446E-45F0-8803-A2E12A9C8090}" srcOrd="4" destOrd="0" parTransId="{AA5A77AE-7545-4D8E-9AF9-A134CC832642}" sibTransId="{D57F138D-1DA5-4CDD-9F62-0DB16215CF5C}"/>
    <dgm:cxn modelId="{57A3BF96-DB08-407E-A25B-B1ECA09EFE97}" type="presOf" srcId="{CADFB26A-1176-4DC2-BA77-46A2D14BE656}" destId="{9FAF2430-D1D8-4B12-AF34-CD76B47F90AD}" srcOrd="0" destOrd="0" presId="urn:microsoft.com/office/officeart/2005/8/layout/chevron2"/>
    <dgm:cxn modelId="{A0A734A0-BB68-461D-AFC6-BB38C360362A}" srcId="{6921EBD6-648A-4B1D-B98F-F95FD2F8AEA7}" destId="{AB77BF95-DE37-4CF1-A983-3A2179A1CE1D}" srcOrd="0" destOrd="0" parTransId="{79A4E4FA-4E99-49C3-8AD5-4AB0B9D3D189}" sibTransId="{EB6CF0AE-173A-41CE-AD95-3D042D907F01}"/>
    <dgm:cxn modelId="{5333DCB1-DA30-4C44-AE8E-0A626FC8D8A4}" srcId="{695179BF-B509-4122-A387-0371585A6A0F}" destId="{6F5A99B1-8090-4D87-A1E0-6DBE9DEEA1AD}" srcOrd="0" destOrd="0" parTransId="{E2A59766-1C43-424E-9DA8-E119703262B6}" sibTransId="{D358DCE6-D6A6-45AE-B2A4-694E59A18393}"/>
    <dgm:cxn modelId="{8A16C2BA-7B15-4EAF-AD18-5E361D4DF2F1}" srcId="{8BF9905D-3050-4AB2-84E9-1601546D4231}" destId="{475CED6B-54E6-403C-BECB-96E4DE2E0E74}" srcOrd="2" destOrd="0" parTransId="{5EEA3218-626B-41ED-BA60-4CFF2C1CC7D1}" sibTransId="{53472533-EA6C-415D-B749-10EED8B6B190}"/>
    <dgm:cxn modelId="{B7F6BCC0-26F2-43D6-983B-8E124CA41EFE}" type="presOf" srcId="{0B23B94D-2BD9-404D-B498-62A62AC06120}" destId="{CC50C2BA-2248-4796-A04B-5AA8F5CBE318}" srcOrd="0" destOrd="0" presId="urn:microsoft.com/office/officeart/2005/8/layout/chevron2"/>
    <dgm:cxn modelId="{BB7CABCD-C5B2-49E9-BE51-89AB3F07F9B4}" srcId="{8BF9905D-3050-4AB2-84E9-1601546D4231}" destId="{6921EBD6-648A-4B1D-B98F-F95FD2F8AEA7}" srcOrd="7" destOrd="0" parTransId="{5BAD67BA-6620-4594-AC42-5DE60117B9D1}" sibTransId="{B6EB207A-6BEE-4DCC-BF34-CD1EF777DFAA}"/>
    <dgm:cxn modelId="{EBD0B8CE-2EFD-49C9-94C3-B666FF239805}" type="presOf" srcId="{15AA76A7-B4F8-49BE-B950-8E978A0852E5}" destId="{955AF992-C4F8-41A6-9AED-C0A091019BF2}" srcOrd="0" destOrd="0" presId="urn:microsoft.com/office/officeart/2005/8/layout/chevron2"/>
    <dgm:cxn modelId="{194E7CDE-02A4-41F0-BC97-FE99FCD659AE}" srcId="{034AB22E-DD3E-4348-A029-FEEA1EB66BEB}" destId="{7F9E4BED-6EA1-49C8-B2CC-3FCCED193A30}" srcOrd="0" destOrd="0" parTransId="{6FA90F0B-83AF-4EBE-903D-21A9F0ED2B28}" sibTransId="{E370B0D3-5AFB-4FA7-BEB5-AF4CDE6A8F90}"/>
    <dgm:cxn modelId="{8DAD21E1-C833-4B1A-A6B1-56746B31F237}" type="presOf" srcId="{8BF9905D-3050-4AB2-84E9-1601546D4231}" destId="{8ECC278E-8F38-4713-841E-BB347444A42A}" srcOrd="0" destOrd="0" presId="urn:microsoft.com/office/officeart/2005/8/layout/chevron2"/>
    <dgm:cxn modelId="{1DE97AE1-4377-4CAF-9619-79D65F7A971C}" srcId="{04573FBA-018C-4E53-BF3A-011ECA3C24BB}" destId="{0B23B94D-2BD9-404D-B498-62A62AC06120}" srcOrd="0" destOrd="0" parTransId="{F0592B2F-504D-4580-AB65-7AA75EC756A1}" sibTransId="{F37972CC-9520-40E4-9905-AEF8D0C8F721}"/>
    <dgm:cxn modelId="{36560925-96FA-45FE-B77D-CA7B45A87A90}" type="presParOf" srcId="{8ECC278E-8F38-4713-841E-BB347444A42A}" destId="{E3DB3CEC-DCFF-41E9-A71B-23E38BA223E6}" srcOrd="0" destOrd="0" presId="urn:microsoft.com/office/officeart/2005/8/layout/chevron2"/>
    <dgm:cxn modelId="{388326EF-B967-41C5-B061-D499B7887B22}" type="presParOf" srcId="{E3DB3CEC-DCFF-41E9-A71B-23E38BA223E6}" destId="{9FAF2430-D1D8-4B12-AF34-CD76B47F90AD}" srcOrd="0" destOrd="0" presId="urn:microsoft.com/office/officeart/2005/8/layout/chevron2"/>
    <dgm:cxn modelId="{3806F2C0-B342-48C6-ABF1-79093BA3DD53}" type="presParOf" srcId="{E3DB3CEC-DCFF-41E9-A71B-23E38BA223E6}" destId="{D8EBD7AC-13F5-43A0-9F59-8EA0355A88BE}" srcOrd="1" destOrd="0" presId="urn:microsoft.com/office/officeart/2005/8/layout/chevron2"/>
    <dgm:cxn modelId="{867C133A-5CF7-4EE9-A7B4-9713320483AC}" type="presParOf" srcId="{8ECC278E-8F38-4713-841E-BB347444A42A}" destId="{D9E05D18-F95E-4492-B85C-DE0042C7D51C}" srcOrd="1" destOrd="0" presId="urn:microsoft.com/office/officeart/2005/8/layout/chevron2"/>
    <dgm:cxn modelId="{4124F151-CF24-4982-97CD-239EF3520493}" type="presParOf" srcId="{8ECC278E-8F38-4713-841E-BB347444A42A}" destId="{35DAC441-B559-4C2D-A2E4-5DA0E635F3E5}" srcOrd="2" destOrd="0" presId="urn:microsoft.com/office/officeart/2005/8/layout/chevron2"/>
    <dgm:cxn modelId="{816D9AB0-F972-4680-93D2-435376A58D0A}" type="presParOf" srcId="{35DAC441-B559-4C2D-A2E4-5DA0E635F3E5}" destId="{BD5E9998-02F8-4A84-B8F3-CC800024844D}" srcOrd="0" destOrd="0" presId="urn:microsoft.com/office/officeart/2005/8/layout/chevron2"/>
    <dgm:cxn modelId="{E3DDDD45-82D4-4818-BF8E-EB3B30A915C1}" type="presParOf" srcId="{35DAC441-B559-4C2D-A2E4-5DA0E635F3E5}" destId="{8A5EA89C-3B0B-4C2D-9F6C-BA2FC48A010E}" srcOrd="1" destOrd="0" presId="urn:microsoft.com/office/officeart/2005/8/layout/chevron2"/>
    <dgm:cxn modelId="{34433A67-792F-4D8C-8309-DD7F79E5FC4B}" type="presParOf" srcId="{8ECC278E-8F38-4713-841E-BB347444A42A}" destId="{B9DE75E9-4F7E-4468-AB25-4F0759492CE0}" srcOrd="3" destOrd="0" presId="urn:microsoft.com/office/officeart/2005/8/layout/chevron2"/>
    <dgm:cxn modelId="{D1F2EEFC-F70F-4A23-8781-53593C1527F5}" type="presParOf" srcId="{8ECC278E-8F38-4713-841E-BB347444A42A}" destId="{2C971114-50EB-43FC-94D8-E817FC72A1F2}" srcOrd="4" destOrd="0" presId="urn:microsoft.com/office/officeart/2005/8/layout/chevron2"/>
    <dgm:cxn modelId="{2585B3EB-C421-4DA8-99AD-AECC9D58AA8C}" type="presParOf" srcId="{2C971114-50EB-43FC-94D8-E817FC72A1F2}" destId="{D4F30EF2-AD07-4FC7-82E3-860A695E05C4}" srcOrd="0" destOrd="0" presId="urn:microsoft.com/office/officeart/2005/8/layout/chevron2"/>
    <dgm:cxn modelId="{1915A273-ECBF-4030-A98A-A8B749611BB3}" type="presParOf" srcId="{2C971114-50EB-43FC-94D8-E817FC72A1F2}" destId="{A7630572-8060-492A-98C5-5A70ECEE9FEF}" srcOrd="1" destOrd="0" presId="urn:microsoft.com/office/officeart/2005/8/layout/chevron2"/>
    <dgm:cxn modelId="{D3EB01CA-9924-4D02-9998-40FB92082BCD}" type="presParOf" srcId="{8ECC278E-8F38-4713-841E-BB347444A42A}" destId="{31CE96FB-C85C-4E2B-BBD4-205A9E9FAFF9}" srcOrd="5" destOrd="0" presId="urn:microsoft.com/office/officeart/2005/8/layout/chevron2"/>
    <dgm:cxn modelId="{CFF0C99A-17FD-47D7-BBBA-A2C8BFE96662}" type="presParOf" srcId="{8ECC278E-8F38-4713-841E-BB347444A42A}" destId="{BE692824-A569-4E0E-BFAE-23469881451E}" srcOrd="6" destOrd="0" presId="urn:microsoft.com/office/officeart/2005/8/layout/chevron2"/>
    <dgm:cxn modelId="{C20B3F91-3A9C-4022-9880-6EABB6B97A5B}" type="presParOf" srcId="{BE692824-A569-4E0E-BFAE-23469881451E}" destId="{80A33664-1B4B-4922-910A-14D52B379A3A}" srcOrd="0" destOrd="0" presId="urn:microsoft.com/office/officeart/2005/8/layout/chevron2"/>
    <dgm:cxn modelId="{FC23068A-C52C-49E6-8D97-EDF585210198}" type="presParOf" srcId="{BE692824-A569-4E0E-BFAE-23469881451E}" destId="{F4CD0BE0-0D46-40FF-AF5D-6F5F28DFB877}" srcOrd="1" destOrd="0" presId="urn:microsoft.com/office/officeart/2005/8/layout/chevron2"/>
    <dgm:cxn modelId="{A9BB89A0-2AEC-4648-BEF3-0B82539CB23A}" type="presParOf" srcId="{8ECC278E-8F38-4713-841E-BB347444A42A}" destId="{67A16F80-65D5-4C15-9D1A-7681E80E6D15}" srcOrd="7" destOrd="0" presId="urn:microsoft.com/office/officeart/2005/8/layout/chevron2"/>
    <dgm:cxn modelId="{1FE1EE42-18AA-4AA2-A117-4785168FDD4F}" type="presParOf" srcId="{8ECC278E-8F38-4713-841E-BB347444A42A}" destId="{7EB0B690-6464-460F-B7A7-E95D4C0C0151}" srcOrd="8" destOrd="0" presId="urn:microsoft.com/office/officeart/2005/8/layout/chevron2"/>
    <dgm:cxn modelId="{5608AA54-93B5-4D2C-8E5A-AC89CBDA4DB7}" type="presParOf" srcId="{7EB0B690-6464-460F-B7A7-E95D4C0C0151}" destId="{27D0CB56-CA6E-4ABD-B494-3C4960554352}" srcOrd="0" destOrd="0" presId="urn:microsoft.com/office/officeart/2005/8/layout/chevron2"/>
    <dgm:cxn modelId="{FF01076F-FB5A-4ED8-87F7-534CAD8E90C1}" type="presParOf" srcId="{7EB0B690-6464-460F-B7A7-E95D4C0C0151}" destId="{3A203933-2584-44A8-B2E4-120CF1F9AFF0}" srcOrd="1" destOrd="0" presId="urn:microsoft.com/office/officeart/2005/8/layout/chevron2"/>
    <dgm:cxn modelId="{A2AB0F80-AC2D-402D-817D-18C636D40245}" type="presParOf" srcId="{8ECC278E-8F38-4713-841E-BB347444A42A}" destId="{F4EF8CA0-7CDB-4DC5-AD34-F6AE8EE0A8AD}" srcOrd="9" destOrd="0" presId="urn:microsoft.com/office/officeart/2005/8/layout/chevron2"/>
    <dgm:cxn modelId="{E7F189AF-67E3-4558-8B67-460FFAABA13B}" type="presParOf" srcId="{8ECC278E-8F38-4713-841E-BB347444A42A}" destId="{8A241368-037A-4FF9-97F8-6AFDB57FCD5D}" srcOrd="10" destOrd="0" presId="urn:microsoft.com/office/officeart/2005/8/layout/chevron2"/>
    <dgm:cxn modelId="{4A2AB437-DAB7-43A5-9995-8E1425225EE5}" type="presParOf" srcId="{8A241368-037A-4FF9-97F8-6AFDB57FCD5D}" destId="{955AF992-C4F8-41A6-9AED-C0A091019BF2}" srcOrd="0" destOrd="0" presId="urn:microsoft.com/office/officeart/2005/8/layout/chevron2"/>
    <dgm:cxn modelId="{BB018A7F-5765-4397-80ED-764FC1AE5515}" type="presParOf" srcId="{8A241368-037A-4FF9-97F8-6AFDB57FCD5D}" destId="{F401D52B-8D3C-43BC-911A-B44AF791BE89}" srcOrd="1" destOrd="0" presId="urn:microsoft.com/office/officeart/2005/8/layout/chevron2"/>
    <dgm:cxn modelId="{65F0962E-9A32-4463-980E-1ADEBA58CB39}" type="presParOf" srcId="{8ECC278E-8F38-4713-841E-BB347444A42A}" destId="{8526227C-F335-443E-9CC4-78FB9F607311}" srcOrd="11" destOrd="0" presId="urn:microsoft.com/office/officeart/2005/8/layout/chevron2"/>
    <dgm:cxn modelId="{A9AF63F5-F6F5-452B-A33B-889B8DB14976}" type="presParOf" srcId="{8ECC278E-8F38-4713-841E-BB347444A42A}" destId="{05127EFF-AFED-4A14-846F-5B7FFA06546D}" srcOrd="12" destOrd="0" presId="urn:microsoft.com/office/officeart/2005/8/layout/chevron2"/>
    <dgm:cxn modelId="{50EF3173-607A-41BA-B7BB-74F3B3C07607}" type="presParOf" srcId="{05127EFF-AFED-4A14-846F-5B7FFA06546D}" destId="{56AA7731-8AD7-43C4-90AE-D9E39F50DEEC}" srcOrd="0" destOrd="0" presId="urn:microsoft.com/office/officeart/2005/8/layout/chevron2"/>
    <dgm:cxn modelId="{6593BE65-84BF-4F2D-BFC6-93251F679D44}" type="presParOf" srcId="{05127EFF-AFED-4A14-846F-5B7FFA06546D}" destId="{CC50C2BA-2248-4796-A04B-5AA8F5CBE318}" srcOrd="1" destOrd="0" presId="urn:microsoft.com/office/officeart/2005/8/layout/chevron2"/>
    <dgm:cxn modelId="{4F88EA63-00B0-4C9B-893F-6611F2895C98}" type="presParOf" srcId="{8ECC278E-8F38-4713-841E-BB347444A42A}" destId="{C03EA4EC-CA12-4D98-9010-17D507A67F7A}" srcOrd="13" destOrd="0" presId="urn:microsoft.com/office/officeart/2005/8/layout/chevron2"/>
    <dgm:cxn modelId="{284E6523-0BAD-4ED2-A14B-1101FB116A34}" type="presParOf" srcId="{8ECC278E-8F38-4713-841E-BB347444A42A}" destId="{4187CE6E-4825-406E-A96B-702160C7701E}" srcOrd="14" destOrd="0" presId="urn:microsoft.com/office/officeart/2005/8/layout/chevron2"/>
    <dgm:cxn modelId="{F4F4E248-2B07-4B5B-832E-2F38FD669F7E}" type="presParOf" srcId="{4187CE6E-4825-406E-A96B-702160C7701E}" destId="{F2631526-455E-4B68-91D8-4CC345622B0D}" srcOrd="0" destOrd="0" presId="urn:microsoft.com/office/officeart/2005/8/layout/chevron2"/>
    <dgm:cxn modelId="{34C44D10-1BDB-4C14-B2ED-B80BBCCC0277}" type="presParOf" srcId="{4187CE6E-4825-406E-A96B-702160C7701E}" destId="{D846E9F0-4557-4D2D-A5F4-4A495DE82E6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F9905D-3050-4AB2-84E9-1601546D423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CADFB26A-1176-4DC2-BA77-46A2D14BE656}">
      <dgm:prSet phldrT="[Text]" custT="1"/>
      <dgm:spPr/>
      <dgm:t>
        <a:bodyPr/>
        <a:lstStyle/>
        <a:p>
          <a:r>
            <a:rPr lang="en-US" sz="1800" dirty="0"/>
            <a:t>Step 1</a:t>
          </a:r>
        </a:p>
      </dgm:t>
    </dgm:pt>
    <dgm:pt modelId="{04421701-DB03-467A-98DE-B2D2D0C6AB5A}" type="parTrans" cxnId="{ACE59F41-8845-452D-9B32-56009C5E680A}">
      <dgm:prSet/>
      <dgm:spPr/>
      <dgm:t>
        <a:bodyPr/>
        <a:lstStyle/>
        <a:p>
          <a:endParaRPr lang="en-US"/>
        </a:p>
      </dgm:t>
    </dgm:pt>
    <dgm:pt modelId="{46A79684-67E1-46E4-B13F-8BEC43B9D24E}" type="sibTrans" cxnId="{ACE59F41-8845-452D-9B32-56009C5E680A}">
      <dgm:prSet/>
      <dgm:spPr/>
      <dgm:t>
        <a:bodyPr/>
        <a:lstStyle/>
        <a:p>
          <a:endParaRPr lang="en-US"/>
        </a:p>
      </dgm:t>
    </dgm:pt>
    <dgm:pt modelId="{68A2B96D-918F-4D75-91BC-2FB997B6C0AF}">
      <dgm:prSet phldrT="[Text]" custT="1"/>
      <dgm:spPr/>
      <dgm:t>
        <a:bodyPr/>
        <a:lstStyle/>
        <a:p>
          <a:pPr>
            <a:buNone/>
          </a:pPr>
          <a:r>
            <a:rPr lang="en-US" sz="1800" dirty="0"/>
            <a:t>Request Wikipedia SpaceX HTML</a:t>
          </a:r>
        </a:p>
      </dgm:t>
    </dgm:pt>
    <dgm:pt modelId="{B66A53AC-8FC9-4F82-AEA4-2EA8A163F8FD}" type="parTrans" cxnId="{B870FA6F-9486-48E1-979B-71E651754BAB}">
      <dgm:prSet/>
      <dgm:spPr/>
      <dgm:t>
        <a:bodyPr/>
        <a:lstStyle/>
        <a:p>
          <a:endParaRPr lang="en-US"/>
        </a:p>
      </dgm:t>
    </dgm:pt>
    <dgm:pt modelId="{26438861-EB80-432B-B99D-8465F3E462B9}" type="sibTrans" cxnId="{B870FA6F-9486-48E1-979B-71E651754BAB}">
      <dgm:prSet/>
      <dgm:spPr/>
      <dgm:t>
        <a:bodyPr/>
        <a:lstStyle/>
        <a:p>
          <a:endParaRPr lang="en-US"/>
        </a:p>
      </dgm:t>
    </dgm:pt>
    <dgm:pt modelId="{034AB22E-DD3E-4348-A029-FEEA1EB66BEB}">
      <dgm:prSet phldrT="[Text]" custT="1"/>
      <dgm:spPr/>
      <dgm:t>
        <a:bodyPr/>
        <a:lstStyle/>
        <a:p>
          <a:r>
            <a:rPr lang="en-US" sz="1800" dirty="0"/>
            <a:t>Step 2</a:t>
          </a:r>
        </a:p>
      </dgm:t>
    </dgm:pt>
    <dgm:pt modelId="{67489C83-9D2C-41DB-8956-CA8CE993E6EC}" type="parTrans" cxnId="{7332DA6B-80E6-4B5A-9B53-A07555D8A927}">
      <dgm:prSet/>
      <dgm:spPr/>
      <dgm:t>
        <a:bodyPr/>
        <a:lstStyle/>
        <a:p>
          <a:endParaRPr lang="en-US"/>
        </a:p>
      </dgm:t>
    </dgm:pt>
    <dgm:pt modelId="{90BB4DA9-5322-4B8E-A37F-B00DB7577F8F}" type="sibTrans" cxnId="{7332DA6B-80E6-4B5A-9B53-A07555D8A927}">
      <dgm:prSet/>
      <dgm:spPr/>
      <dgm:t>
        <a:bodyPr/>
        <a:lstStyle/>
        <a:p>
          <a:endParaRPr lang="en-US"/>
        </a:p>
      </dgm:t>
    </dgm:pt>
    <dgm:pt modelId="{7F9E4BED-6EA1-49C8-B2CC-3FCCED193A30}">
      <dgm:prSet phldrT="[Text]" custT="1"/>
      <dgm:spPr/>
      <dgm:t>
        <a:bodyPr/>
        <a:lstStyle/>
        <a:p>
          <a:pPr>
            <a:buNone/>
          </a:pPr>
          <a:r>
            <a:rPr lang="en-US" sz="1800" dirty="0"/>
            <a:t>Use BeautifulSoup4 library to parse the request data</a:t>
          </a:r>
        </a:p>
      </dgm:t>
    </dgm:pt>
    <dgm:pt modelId="{6FA90F0B-83AF-4EBE-903D-21A9F0ED2B28}" type="parTrans" cxnId="{194E7CDE-02A4-41F0-BC97-FE99FCD659AE}">
      <dgm:prSet/>
      <dgm:spPr/>
      <dgm:t>
        <a:bodyPr/>
        <a:lstStyle/>
        <a:p>
          <a:endParaRPr lang="en-US"/>
        </a:p>
      </dgm:t>
    </dgm:pt>
    <dgm:pt modelId="{E370B0D3-5AFB-4FA7-BEB5-AF4CDE6A8F90}" type="sibTrans" cxnId="{194E7CDE-02A4-41F0-BC97-FE99FCD659AE}">
      <dgm:prSet/>
      <dgm:spPr/>
      <dgm:t>
        <a:bodyPr/>
        <a:lstStyle/>
        <a:p>
          <a:endParaRPr lang="en-US"/>
        </a:p>
      </dgm:t>
    </dgm:pt>
    <dgm:pt modelId="{475CED6B-54E6-403C-BECB-96E4DE2E0E74}">
      <dgm:prSet phldrT="[Text]" custT="1"/>
      <dgm:spPr/>
      <dgm:t>
        <a:bodyPr/>
        <a:lstStyle/>
        <a:p>
          <a:r>
            <a:rPr lang="en-US" sz="1800" dirty="0"/>
            <a:t>Step 3</a:t>
          </a:r>
        </a:p>
      </dgm:t>
    </dgm:pt>
    <dgm:pt modelId="{5EEA3218-626B-41ED-BA60-4CFF2C1CC7D1}" type="parTrans" cxnId="{8A16C2BA-7B15-4EAF-AD18-5E361D4DF2F1}">
      <dgm:prSet/>
      <dgm:spPr/>
      <dgm:t>
        <a:bodyPr/>
        <a:lstStyle/>
        <a:p>
          <a:endParaRPr lang="en-US"/>
        </a:p>
      </dgm:t>
    </dgm:pt>
    <dgm:pt modelId="{53472533-EA6C-415D-B749-10EED8B6B190}" type="sibTrans" cxnId="{8A16C2BA-7B15-4EAF-AD18-5E361D4DF2F1}">
      <dgm:prSet/>
      <dgm:spPr/>
      <dgm:t>
        <a:bodyPr/>
        <a:lstStyle/>
        <a:p>
          <a:endParaRPr lang="en-US"/>
        </a:p>
      </dgm:t>
    </dgm:pt>
    <dgm:pt modelId="{56F1B014-C773-4722-9721-8A1B36A68CE3}">
      <dgm:prSet phldrT="[Text]" custT="1"/>
      <dgm:spPr/>
      <dgm:t>
        <a:bodyPr/>
        <a:lstStyle/>
        <a:p>
          <a:pPr>
            <a:buNone/>
          </a:pPr>
          <a:r>
            <a:rPr lang="en-US" sz="1800" dirty="0"/>
            <a:t>Loop over the tables and extract relevant data into lists</a:t>
          </a:r>
        </a:p>
      </dgm:t>
    </dgm:pt>
    <dgm:pt modelId="{ABD9A32D-D813-4195-B6D7-830945C314F1}" type="parTrans" cxnId="{8D0D613A-72B5-4331-B5F6-78CAB08E819C}">
      <dgm:prSet/>
      <dgm:spPr/>
      <dgm:t>
        <a:bodyPr/>
        <a:lstStyle/>
        <a:p>
          <a:endParaRPr lang="en-US"/>
        </a:p>
      </dgm:t>
    </dgm:pt>
    <dgm:pt modelId="{A177C90D-C128-48E5-867A-67998F67441E}" type="sibTrans" cxnId="{8D0D613A-72B5-4331-B5F6-78CAB08E819C}">
      <dgm:prSet/>
      <dgm:spPr/>
      <dgm:t>
        <a:bodyPr/>
        <a:lstStyle/>
        <a:p>
          <a:endParaRPr lang="en-US"/>
        </a:p>
      </dgm:t>
    </dgm:pt>
    <dgm:pt modelId="{695179BF-B509-4122-A387-0371585A6A0F}">
      <dgm:prSet phldrT="[Text]" custT="1"/>
      <dgm:spPr/>
      <dgm:t>
        <a:bodyPr/>
        <a:lstStyle/>
        <a:p>
          <a:pPr>
            <a:buNone/>
          </a:pPr>
          <a:r>
            <a:rPr lang="en-US" sz="1800" dirty="0"/>
            <a:t>Step 4</a:t>
          </a:r>
        </a:p>
      </dgm:t>
    </dgm:pt>
    <dgm:pt modelId="{7DC3ABB5-BA4F-4A6E-AC51-7EAB14D070F1}" type="parTrans" cxnId="{F4E10F21-4903-40D3-AA6B-096C6C108336}">
      <dgm:prSet/>
      <dgm:spPr/>
      <dgm:t>
        <a:bodyPr/>
        <a:lstStyle/>
        <a:p>
          <a:endParaRPr lang="en-US"/>
        </a:p>
      </dgm:t>
    </dgm:pt>
    <dgm:pt modelId="{2B5C7B5F-44A3-4081-9DC1-0CEC6564AB13}" type="sibTrans" cxnId="{F4E10F21-4903-40D3-AA6B-096C6C108336}">
      <dgm:prSet/>
      <dgm:spPr/>
      <dgm:t>
        <a:bodyPr/>
        <a:lstStyle/>
        <a:p>
          <a:endParaRPr lang="en-US"/>
        </a:p>
      </dgm:t>
    </dgm:pt>
    <dgm:pt modelId="{6F5A99B1-8090-4D87-A1E0-6DBE9DEEA1AD}">
      <dgm:prSet phldrT="[Text]" custT="1"/>
      <dgm:spPr/>
      <dgm:t>
        <a:bodyPr/>
        <a:lstStyle/>
        <a:p>
          <a:pPr>
            <a:buNone/>
          </a:pPr>
          <a:r>
            <a:rPr lang="en-US" sz="1800" dirty="0"/>
            <a:t>Create Dictionary from the lists extracted in Step 3</a:t>
          </a:r>
        </a:p>
      </dgm:t>
    </dgm:pt>
    <dgm:pt modelId="{E2A59766-1C43-424E-9DA8-E119703262B6}" type="parTrans" cxnId="{5333DCB1-DA30-4C44-AE8E-0A626FC8D8A4}">
      <dgm:prSet/>
      <dgm:spPr/>
      <dgm:t>
        <a:bodyPr/>
        <a:lstStyle/>
        <a:p>
          <a:endParaRPr lang="en-US"/>
        </a:p>
      </dgm:t>
    </dgm:pt>
    <dgm:pt modelId="{D358DCE6-D6A6-45AE-B2A4-694E59A18393}" type="sibTrans" cxnId="{5333DCB1-DA30-4C44-AE8E-0A626FC8D8A4}">
      <dgm:prSet/>
      <dgm:spPr/>
      <dgm:t>
        <a:bodyPr/>
        <a:lstStyle/>
        <a:p>
          <a:endParaRPr lang="en-US"/>
        </a:p>
      </dgm:t>
    </dgm:pt>
    <dgm:pt modelId="{F29FFD65-446E-45F0-8803-A2E12A9C8090}">
      <dgm:prSet phldrT="[Text]" custT="1"/>
      <dgm:spPr/>
      <dgm:t>
        <a:bodyPr/>
        <a:lstStyle/>
        <a:p>
          <a:pPr>
            <a:buNone/>
          </a:pPr>
          <a:r>
            <a:rPr lang="en-US" sz="1800" dirty="0"/>
            <a:t>Step 5</a:t>
          </a:r>
        </a:p>
      </dgm:t>
    </dgm:pt>
    <dgm:pt modelId="{AA5A77AE-7545-4D8E-9AF9-A134CC832642}" type="parTrans" cxnId="{526F7C94-B7A0-4B9C-9078-5599DD5A1A4B}">
      <dgm:prSet/>
      <dgm:spPr/>
      <dgm:t>
        <a:bodyPr/>
        <a:lstStyle/>
        <a:p>
          <a:endParaRPr lang="en-US"/>
        </a:p>
      </dgm:t>
    </dgm:pt>
    <dgm:pt modelId="{D57F138D-1DA5-4CDD-9F62-0DB16215CF5C}" type="sibTrans" cxnId="{526F7C94-B7A0-4B9C-9078-5599DD5A1A4B}">
      <dgm:prSet/>
      <dgm:spPr/>
      <dgm:t>
        <a:bodyPr/>
        <a:lstStyle/>
        <a:p>
          <a:endParaRPr lang="en-US"/>
        </a:p>
      </dgm:t>
    </dgm:pt>
    <dgm:pt modelId="{3B5D7527-7028-43CD-9111-3309096E6EFA}">
      <dgm:prSet phldrT="[Text]" custT="1"/>
      <dgm:spPr/>
      <dgm:t>
        <a:bodyPr/>
        <a:lstStyle/>
        <a:p>
          <a:pPr>
            <a:buNone/>
          </a:pPr>
          <a:r>
            <a:rPr lang="en-US" sz="1800" dirty="0"/>
            <a:t>Convert the dictionary obtained in Step 4 to a pandas </a:t>
          </a:r>
          <a:r>
            <a:rPr lang="en-US" sz="1800" dirty="0" err="1"/>
            <a:t>DataFrame</a:t>
          </a:r>
          <a:endParaRPr lang="en-US" sz="1800" dirty="0"/>
        </a:p>
      </dgm:t>
    </dgm:pt>
    <dgm:pt modelId="{DCAAA770-823E-43F4-9A99-141E747E1812}" type="parTrans" cxnId="{00E05906-C3BF-4D09-8137-CFD47112841D}">
      <dgm:prSet/>
      <dgm:spPr/>
      <dgm:t>
        <a:bodyPr/>
        <a:lstStyle/>
        <a:p>
          <a:endParaRPr lang="en-US"/>
        </a:p>
      </dgm:t>
    </dgm:pt>
    <dgm:pt modelId="{DB46CB87-DF4C-4A1A-B8CD-5B2DB77DE0BE}" type="sibTrans" cxnId="{00E05906-C3BF-4D09-8137-CFD47112841D}">
      <dgm:prSet/>
      <dgm:spPr/>
      <dgm:t>
        <a:bodyPr/>
        <a:lstStyle/>
        <a:p>
          <a:endParaRPr lang="en-US"/>
        </a:p>
      </dgm:t>
    </dgm:pt>
    <dgm:pt modelId="{8ECC278E-8F38-4713-841E-BB347444A42A}" type="pres">
      <dgm:prSet presAssocID="{8BF9905D-3050-4AB2-84E9-1601546D4231}" presName="linearFlow" presStyleCnt="0">
        <dgm:presLayoutVars>
          <dgm:dir/>
          <dgm:animLvl val="lvl"/>
          <dgm:resizeHandles val="exact"/>
        </dgm:presLayoutVars>
      </dgm:prSet>
      <dgm:spPr/>
    </dgm:pt>
    <dgm:pt modelId="{E3DB3CEC-DCFF-41E9-A71B-23E38BA223E6}" type="pres">
      <dgm:prSet presAssocID="{CADFB26A-1176-4DC2-BA77-46A2D14BE656}" presName="composite" presStyleCnt="0"/>
      <dgm:spPr/>
    </dgm:pt>
    <dgm:pt modelId="{9FAF2430-D1D8-4B12-AF34-CD76B47F90AD}" type="pres">
      <dgm:prSet presAssocID="{CADFB26A-1176-4DC2-BA77-46A2D14BE656}" presName="parentText" presStyleLbl="alignNode1" presStyleIdx="0" presStyleCnt="5">
        <dgm:presLayoutVars>
          <dgm:chMax val="1"/>
          <dgm:bulletEnabled val="1"/>
        </dgm:presLayoutVars>
      </dgm:prSet>
      <dgm:spPr/>
    </dgm:pt>
    <dgm:pt modelId="{D8EBD7AC-13F5-43A0-9F59-8EA0355A88BE}" type="pres">
      <dgm:prSet presAssocID="{CADFB26A-1176-4DC2-BA77-46A2D14BE656}" presName="descendantText" presStyleLbl="alignAcc1" presStyleIdx="0" presStyleCnt="5">
        <dgm:presLayoutVars>
          <dgm:bulletEnabled val="1"/>
        </dgm:presLayoutVars>
      </dgm:prSet>
      <dgm:spPr/>
    </dgm:pt>
    <dgm:pt modelId="{D9E05D18-F95E-4492-B85C-DE0042C7D51C}" type="pres">
      <dgm:prSet presAssocID="{46A79684-67E1-46E4-B13F-8BEC43B9D24E}" presName="sp" presStyleCnt="0"/>
      <dgm:spPr/>
    </dgm:pt>
    <dgm:pt modelId="{35DAC441-B559-4C2D-A2E4-5DA0E635F3E5}" type="pres">
      <dgm:prSet presAssocID="{034AB22E-DD3E-4348-A029-FEEA1EB66BEB}" presName="composite" presStyleCnt="0"/>
      <dgm:spPr/>
    </dgm:pt>
    <dgm:pt modelId="{BD5E9998-02F8-4A84-B8F3-CC800024844D}" type="pres">
      <dgm:prSet presAssocID="{034AB22E-DD3E-4348-A029-FEEA1EB66BEB}" presName="parentText" presStyleLbl="alignNode1" presStyleIdx="1" presStyleCnt="5">
        <dgm:presLayoutVars>
          <dgm:chMax val="1"/>
          <dgm:bulletEnabled val="1"/>
        </dgm:presLayoutVars>
      </dgm:prSet>
      <dgm:spPr/>
    </dgm:pt>
    <dgm:pt modelId="{8A5EA89C-3B0B-4C2D-9F6C-BA2FC48A010E}" type="pres">
      <dgm:prSet presAssocID="{034AB22E-DD3E-4348-A029-FEEA1EB66BEB}" presName="descendantText" presStyleLbl="alignAcc1" presStyleIdx="1" presStyleCnt="5">
        <dgm:presLayoutVars>
          <dgm:bulletEnabled val="1"/>
        </dgm:presLayoutVars>
      </dgm:prSet>
      <dgm:spPr/>
    </dgm:pt>
    <dgm:pt modelId="{B9DE75E9-4F7E-4468-AB25-4F0759492CE0}" type="pres">
      <dgm:prSet presAssocID="{90BB4DA9-5322-4B8E-A37F-B00DB7577F8F}" presName="sp" presStyleCnt="0"/>
      <dgm:spPr/>
    </dgm:pt>
    <dgm:pt modelId="{2C971114-50EB-43FC-94D8-E817FC72A1F2}" type="pres">
      <dgm:prSet presAssocID="{475CED6B-54E6-403C-BECB-96E4DE2E0E74}" presName="composite" presStyleCnt="0"/>
      <dgm:spPr/>
    </dgm:pt>
    <dgm:pt modelId="{D4F30EF2-AD07-4FC7-82E3-860A695E05C4}" type="pres">
      <dgm:prSet presAssocID="{475CED6B-54E6-403C-BECB-96E4DE2E0E74}" presName="parentText" presStyleLbl="alignNode1" presStyleIdx="2" presStyleCnt="5">
        <dgm:presLayoutVars>
          <dgm:chMax val="1"/>
          <dgm:bulletEnabled val="1"/>
        </dgm:presLayoutVars>
      </dgm:prSet>
      <dgm:spPr/>
    </dgm:pt>
    <dgm:pt modelId="{A7630572-8060-492A-98C5-5A70ECEE9FEF}" type="pres">
      <dgm:prSet presAssocID="{475CED6B-54E6-403C-BECB-96E4DE2E0E74}" presName="descendantText" presStyleLbl="alignAcc1" presStyleIdx="2" presStyleCnt="5">
        <dgm:presLayoutVars>
          <dgm:bulletEnabled val="1"/>
        </dgm:presLayoutVars>
      </dgm:prSet>
      <dgm:spPr/>
    </dgm:pt>
    <dgm:pt modelId="{31CE96FB-C85C-4E2B-BBD4-205A9E9FAFF9}" type="pres">
      <dgm:prSet presAssocID="{53472533-EA6C-415D-B749-10EED8B6B190}" presName="sp" presStyleCnt="0"/>
      <dgm:spPr/>
    </dgm:pt>
    <dgm:pt modelId="{BE692824-A569-4E0E-BFAE-23469881451E}" type="pres">
      <dgm:prSet presAssocID="{695179BF-B509-4122-A387-0371585A6A0F}" presName="composite" presStyleCnt="0"/>
      <dgm:spPr/>
    </dgm:pt>
    <dgm:pt modelId="{80A33664-1B4B-4922-910A-14D52B379A3A}" type="pres">
      <dgm:prSet presAssocID="{695179BF-B509-4122-A387-0371585A6A0F}" presName="parentText" presStyleLbl="alignNode1" presStyleIdx="3" presStyleCnt="5">
        <dgm:presLayoutVars>
          <dgm:chMax val="1"/>
          <dgm:bulletEnabled val="1"/>
        </dgm:presLayoutVars>
      </dgm:prSet>
      <dgm:spPr/>
    </dgm:pt>
    <dgm:pt modelId="{F4CD0BE0-0D46-40FF-AF5D-6F5F28DFB877}" type="pres">
      <dgm:prSet presAssocID="{695179BF-B509-4122-A387-0371585A6A0F}" presName="descendantText" presStyleLbl="alignAcc1" presStyleIdx="3" presStyleCnt="5">
        <dgm:presLayoutVars>
          <dgm:bulletEnabled val="1"/>
        </dgm:presLayoutVars>
      </dgm:prSet>
      <dgm:spPr/>
    </dgm:pt>
    <dgm:pt modelId="{67A16F80-65D5-4C15-9D1A-7681E80E6D15}" type="pres">
      <dgm:prSet presAssocID="{2B5C7B5F-44A3-4081-9DC1-0CEC6564AB13}" presName="sp" presStyleCnt="0"/>
      <dgm:spPr/>
    </dgm:pt>
    <dgm:pt modelId="{7EB0B690-6464-460F-B7A7-E95D4C0C0151}" type="pres">
      <dgm:prSet presAssocID="{F29FFD65-446E-45F0-8803-A2E12A9C8090}" presName="composite" presStyleCnt="0"/>
      <dgm:spPr/>
    </dgm:pt>
    <dgm:pt modelId="{27D0CB56-CA6E-4ABD-B494-3C4960554352}" type="pres">
      <dgm:prSet presAssocID="{F29FFD65-446E-45F0-8803-A2E12A9C8090}" presName="parentText" presStyleLbl="alignNode1" presStyleIdx="4" presStyleCnt="5">
        <dgm:presLayoutVars>
          <dgm:chMax val="1"/>
          <dgm:bulletEnabled val="1"/>
        </dgm:presLayoutVars>
      </dgm:prSet>
      <dgm:spPr/>
    </dgm:pt>
    <dgm:pt modelId="{3A203933-2584-44A8-B2E4-120CF1F9AFF0}" type="pres">
      <dgm:prSet presAssocID="{F29FFD65-446E-45F0-8803-A2E12A9C8090}" presName="descendantText" presStyleLbl="alignAcc1" presStyleIdx="4" presStyleCnt="5">
        <dgm:presLayoutVars>
          <dgm:bulletEnabled val="1"/>
        </dgm:presLayoutVars>
      </dgm:prSet>
      <dgm:spPr/>
    </dgm:pt>
  </dgm:ptLst>
  <dgm:cxnLst>
    <dgm:cxn modelId="{00E05906-C3BF-4D09-8137-CFD47112841D}" srcId="{F29FFD65-446E-45F0-8803-A2E12A9C8090}" destId="{3B5D7527-7028-43CD-9111-3309096E6EFA}" srcOrd="0" destOrd="0" parTransId="{DCAAA770-823E-43F4-9A99-141E747E1812}" sibTransId="{DB46CB87-DF4C-4A1A-B8CD-5B2DB77DE0BE}"/>
    <dgm:cxn modelId="{1C6E471E-40E3-45ED-938A-502C9A422782}" type="presOf" srcId="{6F5A99B1-8090-4D87-A1E0-6DBE9DEEA1AD}" destId="{F4CD0BE0-0D46-40FF-AF5D-6F5F28DFB877}" srcOrd="0" destOrd="0" presId="urn:microsoft.com/office/officeart/2005/8/layout/chevron2"/>
    <dgm:cxn modelId="{838C3E20-50A1-4AAD-8412-89FDDB659A37}" type="presOf" srcId="{7F9E4BED-6EA1-49C8-B2CC-3FCCED193A30}" destId="{8A5EA89C-3B0B-4C2D-9F6C-BA2FC48A010E}" srcOrd="0" destOrd="0" presId="urn:microsoft.com/office/officeart/2005/8/layout/chevron2"/>
    <dgm:cxn modelId="{F4E10F21-4903-40D3-AA6B-096C6C108336}" srcId="{8BF9905D-3050-4AB2-84E9-1601546D4231}" destId="{695179BF-B509-4122-A387-0371585A6A0F}" srcOrd="3" destOrd="0" parTransId="{7DC3ABB5-BA4F-4A6E-AC51-7EAB14D070F1}" sibTransId="{2B5C7B5F-44A3-4081-9DC1-0CEC6564AB13}"/>
    <dgm:cxn modelId="{A0504D22-13F4-4500-9CDA-4F745424357D}" type="presOf" srcId="{475CED6B-54E6-403C-BECB-96E4DE2E0E74}" destId="{D4F30EF2-AD07-4FC7-82E3-860A695E05C4}" srcOrd="0" destOrd="0" presId="urn:microsoft.com/office/officeart/2005/8/layout/chevron2"/>
    <dgm:cxn modelId="{8D0D613A-72B5-4331-B5F6-78CAB08E819C}" srcId="{475CED6B-54E6-403C-BECB-96E4DE2E0E74}" destId="{56F1B014-C773-4722-9721-8A1B36A68CE3}" srcOrd="0" destOrd="0" parTransId="{ABD9A32D-D813-4195-B6D7-830945C314F1}" sibTransId="{A177C90D-C128-48E5-867A-67998F67441E}"/>
    <dgm:cxn modelId="{812B8F40-E180-49EA-BC83-D9913FC2DBE9}" type="presOf" srcId="{034AB22E-DD3E-4348-A029-FEEA1EB66BEB}" destId="{BD5E9998-02F8-4A84-B8F3-CC800024844D}" srcOrd="0" destOrd="0" presId="urn:microsoft.com/office/officeart/2005/8/layout/chevron2"/>
    <dgm:cxn modelId="{ACE59F41-8845-452D-9B32-56009C5E680A}" srcId="{8BF9905D-3050-4AB2-84E9-1601546D4231}" destId="{CADFB26A-1176-4DC2-BA77-46A2D14BE656}" srcOrd="0" destOrd="0" parTransId="{04421701-DB03-467A-98DE-B2D2D0C6AB5A}" sibTransId="{46A79684-67E1-46E4-B13F-8BEC43B9D24E}"/>
    <dgm:cxn modelId="{7332DA6B-80E6-4B5A-9B53-A07555D8A927}" srcId="{8BF9905D-3050-4AB2-84E9-1601546D4231}" destId="{034AB22E-DD3E-4348-A029-FEEA1EB66BEB}" srcOrd="1" destOrd="0" parTransId="{67489C83-9D2C-41DB-8956-CA8CE993E6EC}" sibTransId="{90BB4DA9-5322-4B8E-A37F-B00DB7577F8F}"/>
    <dgm:cxn modelId="{AACB3D6C-632B-4631-8827-86BDFB0673E1}" type="presOf" srcId="{68A2B96D-918F-4D75-91BC-2FB997B6C0AF}" destId="{D8EBD7AC-13F5-43A0-9F59-8EA0355A88BE}" srcOrd="0" destOrd="0" presId="urn:microsoft.com/office/officeart/2005/8/layout/chevron2"/>
    <dgm:cxn modelId="{D8B3256E-4955-4548-A246-0A7502731700}" type="presOf" srcId="{3B5D7527-7028-43CD-9111-3309096E6EFA}" destId="{3A203933-2584-44A8-B2E4-120CF1F9AFF0}" srcOrd="0" destOrd="0" presId="urn:microsoft.com/office/officeart/2005/8/layout/chevron2"/>
    <dgm:cxn modelId="{5EBC9A6F-78B1-4102-BED9-B3C62E175DA8}" type="presOf" srcId="{F29FFD65-446E-45F0-8803-A2E12A9C8090}" destId="{27D0CB56-CA6E-4ABD-B494-3C4960554352}" srcOrd="0" destOrd="0" presId="urn:microsoft.com/office/officeart/2005/8/layout/chevron2"/>
    <dgm:cxn modelId="{B870FA6F-9486-48E1-979B-71E651754BAB}" srcId="{CADFB26A-1176-4DC2-BA77-46A2D14BE656}" destId="{68A2B96D-918F-4D75-91BC-2FB997B6C0AF}" srcOrd="0" destOrd="0" parTransId="{B66A53AC-8FC9-4F82-AEA4-2EA8A163F8FD}" sibTransId="{26438861-EB80-432B-B99D-8465F3E462B9}"/>
    <dgm:cxn modelId="{B036C27A-8344-47C7-BAD2-C1B5707E1BD3}" type="presOf" srcId="{695179BF-B509-4122-A387-0371585A6A0F}" destId="{80A33664-1B4B-4922-910A-14D52B379A3A}" srcOrd="0" destOrd="0" presId="urn:microsoft.com/office/officeart/2005/8/layout/chevron2"/>
    <dgm:cxn modelId="{D925EE91-A5B4-4418-9359-9DC0F4060F90}" type="presOf" srcId="{56F1B014-C773-4722-9721-8A1B36A68CE3}" destId="{A7630572-8060-492A-98C5-5A70ECEE9FEF}" srcOrd="0" destOrd="0" presId="urn:microsoft.com/office/officeart/2005/8/layout/chevron2"/>
    <dgm:cxn modelId="{526F7C94-B7A0-4B9C-9078-5599DD5A1A4B}" srcId="{8BF9905D-3050-4AB2-84E9-1601546D4231}" destId="{F29FFD65-446E-45F0-8803-A2E12A9C8090}" srcOrd="4" destOrd="0" parTransId="{AA5A77AE-7545-4D8E-9AF9-A134CC832642}" sibTransId="{D57F138D-1DA5-4CDD-9F62-0DB16215CF5C}"/>
    <dgm:cxn modelId="{57A3BF96-DB08-407E-A25B-B1ECA09EFE97}" type="presOf" srcId="{CADFB26A-1176-4DC2-BA77-46A2D14BE656}" destId="{9FAF2430-D1D8-4B12-AF34-CD76B47F90AD}" srcOrd="0" destOrd="0" presId="urn:microsoft.com/office/officeart/2005/8/layout/chevron2"/>
    <dgm:cxn modelId="{5333DCB1-DA30-4C44-AE8E-0A626FC8D8A4}" srcId="{695179BF-B509-4122-A387-0371585A6A0F}" destId="{6F5A99B1-8090-4D87-A1E0-6DBE9DEEA1AD}" srcOrd="0" destOrd="0" parTransId="{E2A59766-1C43-424E-9DA8-E119703262B6}" sibTransId="{D358DCE6-D6A6-45AE-B2A4-694E59A18393}"/>
    <dgm:cxn modelId="{8A16C2BA-7B15-4EAF-AD18-5E361D4DF2F1}" srcId="{8BF9905D-3050-4AB2-84E9-1601546D4231}" destId="{475CED6B-54E6-403C-BECB-96E4DE2E0E74}" srcOrd="2" destOrd="0" parTransId="{5EEA3218-626B-41ED-BA60-4CFF2C1CC7D1}" sibTransId="{53472533-EA6C-415D-B749-10EED8B6B190}"/>
    <dgm:cxn modelId="{194E7CDE-02A4-41F0-BC97-FE99FCD659AE}" srcId="{034AB22E-DD3E-4348-A029-FEEA1EB66BEB}" destId="{7F9E4BED-6EA1-49C8-B2CC-3FCCED193A30}" srcOrd="0" destOrd="0" parTransId="{6FA90F0B-83AF-4EBE-903D-21A9F0ED2B28}" sibTransId="{E370B0D3-5AFB-4FA7-BEB5-AF4CDE6A8F90}"/>
    <dgm:cxn modelId="{8DAD21E1-C833-4B1A-A6B1-56746B31F237}" type="presOf" srcId="{8BF9905D-3050-4AB2-84E9-1601546D4231}" destId="{8ECC278E-8F38-4713-841E-BB347444A42A}" srcOrd="0" destOrd="0" presId="urn:microsoft.com/office/officeart/2005/8/layout/chevron2"/>
    <dgm:cxn modelId="{36560925-96FA-45FE-B77D-CA7B45A87A90}" type="presParOf" srcId="{8ECC278E-8F38-4713-841E-BB347444A42A}" destId="{E3DB3CEC-DCFF-41E9-A71B-23E38BA223E6}" srcOrd="0" destOrd="0" presId="urn:microsoft.com/office/officeart/2005/8/layout/chevron2"/>
    <dgm:cxn modelId="{388326EF-B967-41C5-B061-D499B7887B22}" type="presParOf" srcId="{E3DB3CEC-DCFF-41E9-A71B-23E38BA223E6}" destId="{9FAF2430-D1D8-4B12-AF34-CD76B47F90AD}" srcOrd="0" destOrd="0" presId="urn:microsoft.com/office/officeart/2005/8/layout/chevron2"/>
    <dgm:cxn modelId="{3806F2C0-B342-48C6-ABF1-79093BA3DD53}" type="presParOf" srcId="{E3DB3CEC-DCFF-41E9-A71B-23E38BA223E6}" destId="{D8EBD7AC-13F5-43A0-9F59-8EA0355A88BE}" srcOrd="1" destOrd="0" presId="urn:microsoft.com/office/officeart/2005/8/layout/chevron2"/>
    <dgm:cxn modelId="{867C133A-5CF7-4EE9-A7B4-9713320483AC}" type="presParOf" srcId="{8ECC278E-8F38-4713-841E-BB347444A42A}" destId="{D9E05D18-F95E-4492-B85C-DE0042C7D51C}" srcOrd="1" destOrd="0" presId="urn:microsoft.com/office/officeart/2005/8/layout/chevron2"/>
    <dgm:cxn modelId="{4124F151-CF24-4982-97CD-239EF3520493}" type="presParOf" srcId="{8ECC278E-8F38-4713-841E-BB347444A42A}" destId="{35DAC441-B559-4C2D-A2E4-5DA0E635F3E5}" srcOrd="2" destOrd="0" presId="urn:microsoft.com/office/officeart/2005/8/layout/chevron2"/>
    <dgm:cxn modelId="{816D9AB0-F972-4680-93D2-435376A58D0A}" type="presParOf" srcId="{35DAC441-B559-4C2D-A2E4-5DA0E635F3E5}" destId="{BD5E9998-02F8-4A84-B8F3-CC800024844D}" srcOrd="0" destOrd="0" presId="urn:microsoft.com/office/officeart/2005/8/layout/chevron2"/>
    <dgm:cxn modelId="{E3DDDD45-82D4-4818-BF8E-EB3B30A915C1}" type="presParOf" srcId="{35DAC441-B559-4C2D-A2E4-5DA0E635F3E5}" destId="{8A5EA89C-3B0B-4C2D-9F6C-BA2FC48A010E}" srcOrd="1" destOrd="0" presId="urn:microsoft.com/office/officeart/2005/8/layout/chevron2"/>
    <dgm:cxn modelId="{34433A67-792F-4D8C-8309-DD7F79E5FC4B}" type="presParOf" srcId="{8ECC278E-8F38-4713-841E-BB347444A42A}" destId="{B9DE75E9-4F7E-4468-AB25-4F0759492CE0}" srcOrd="3" destOrd="0" presId="urn:microsoft.com/office/officeart/2005/8/layout/chevron2"/>
    <dgm:cxn modelId="{D1F2EEFC-F70F-4A23-8781-53593C1527F5}" type="presParOf" srcId="{8ECC278E-8F38-4713-841E-BB347444A42A}" destId="{2C971114-50EB-43FC-94D8-E817FC72A1F2}" srcOrd="4" destOrd="0" presId="urn:microsoft.com/office/officeart/2005/8/layout/chevron2"/>
    <dgm:cxn modelId="{2585B3EB-C421-4DA8-99AD-AECC9D58AA8C}" type="presParOf" srcId="{2C971114-50EB-43FC-94D8-E817FC72A1F2}" destId="{D4F30EF2-AD07-4FC7-82E3-860A695E05C4}" srcOrd="0" destOrd="0" presId="urn:microsoft.com/office/officeart/2005/8/layout/chevron2"/>
    <dgm:cxn modelId="{1915A273-ECBF-4030-A98A-A8B749611BB3}" type="presParOf" srcId="{2C971114-50EB-43FC-94D8-E817FC72A1F2}" destId="{A7630572-8060-492A-98C5-5A70ECEE9FEF}" srcOrd="1" destOrd="0" presId="urn:microsoft.com/office/officeart/2005/8/layout/chevron2"/>
    <dgm:cxn modelId="{D3EB01CA-9924-4D02-9998-40FB92082BCD}" type="presParOf" srcId="{8ECC278E-8F38-4713-841E-BB347444A42A}" destId="{31CE96FB-C85C-4E2B-BBD4-205A9E9FAFF9}" srcOrd="5" destOrd="0" presId="urn:microsoft.com/office/officeart/2005/8/layout/chevron2"/>
    <dgm:cxn modelId="{CFF0C99A-17FD-47D7-BBBA-A2C8BFE96662}" type="presParOf" srcId="{8ECC278E-8F38-4713-841E-BB347444A42A}" destId="{BE692824-A569-4E0E-BFAE-23469881451E}" srcOrd="6" destOrd="0" presId="urn:microsoft.com/office/officeart/2005/8/layout/chevron2"/>
    <dgm:cxn modelId="{C20B3F91-3A9C-4022-9880-6EABB6B97A5B}" type="presParOf" srcId="{BE692824-A569-4E0E-BFAE-23469881451E}" destId="{80A33664-1B4B-4922-910A-14D52B379A3A}" srcOrd="0" destOrd="0" presId="urn:microsoft.com/office/officeart/2005/8/layout/chevron2"/>
    <dgm:cxn modelId="{FC23068A-C52C-49E6-8D97-EDF585210198}" type="presParOf" srcId="{BE692824-A569-4E0E-BFAE-23469881451E}" destId="{F4CD0BE0-0D46-40FF-AF5D-6F5F28DFB877}" srcOrd="1" destOrd="0" presId="urn:microsoft.com/office/officeart/2005/8/layout/chevron2"/>
    <dgm:cxn modelId="{A9BB89A0-2AEC-4648-BEF3-0B82539CB23A}" type="presParOf" srcId="{8ECC278E-8F38-4713-841E-BB347444A42A}" destId="{67A16F80-65D5-4C15-9D1A-7681E80E6D15}" srcOrd="7" destOrd="0" presId="urn:microsoft.com/office/officeart/2005/8/layout/chevron2"/>
    <dgm:cxn modelId="{1FE1EE42-18AA-4AA2-A117-4785168FDD4F}" type="presParOf" srcId="{8ECC278E-8F38-4713-841E-BB347444A42A}" destId="{7EB0B690-6464-460F-B7A7-E95D4C0C0151}" srcOrd="8" destOrd="0" presId="urn:microsoft.com/office/officeart/2005/8/layout/chevron2"/>
    <dgm:cxn modelId="{5608AA54-93B5-4D2C-8E5A-AC89CBDA4DB7}" type="presParOf" srcId="{7EB0B690-6464-460F-B7A7-E95D4C0C0151}" destId="{27D0CB56-CA6E-4ABD-B494-3C4960554352}" srcOrd="0" destOrd="0" presId="urn:microsoft.com/office/officeart/2005/8/layout/chevron2"/>
    <dgm:cxn modelId="{FF01076F-FB5A-4ED8-87F7-534CAD8E90C1}" type="presParOf" srcId="{7EB0B690-6464-460F-B7A7-E95D4C0C0151}" destId="{3A203933-2584-44A8-B2E4-120CF1F9AFF0}"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F9905D-3050-4AB2-84E9-1601546D423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CADFB26A-1176-4DC2-BA77-46A2D14BE656}">
      <dgm:prSet phldrT="[Text]" custT="1"/>
      <dgm:spPr/>
      <dgm:t>
        <a:bodyPr/>
        <a:lstStyle/>
        <a:p>
          <a:r>
            <a:rPr lang="en-US" sz="1200" dirty="0">
              <a:latin typeface="Abadi" panose="020B0604020104020204" pitchFamily="34" charset="0"/>
            </a:rPr>
            <a:t>Step 1</a:t>
          </a:r>
        </a:p>
      </dgm:t>
    </dgm:pt>
    <dgm:pt modelId="{04421701-DB03-467A-98DE-B2D2D0C6AB5A}" type="parTrans" cxnId="{ACE59F41-8845-452D-9B32-56009C5E680A}">
      <dgm:prSet/>
      <dgm:spPr/>
      <dgm:t>
        <a:bodyPr/>
        <a:lstStyle/>
        <a:p>
          <a:endParaRPr lang="en-US"/>
        </a:p>
      </dgm:t>
    </dgm:pt>
    <dgm:pt modelId="{46A79684-67E1-46E4-B13F-8BEC43B9D24E}" type="sibTrans" cxnId="{ACE59F41-8845-452D-9B32-56009C5E680A}">
      <dgm:prSet/>
      <dgm:spPr/>
      <dgm:t>
        <a:bodyPr/>
        <a:lstStyle/>
        <a:p>
          <a:endParaRPr lang="en-US"/>
        </a:p>
      </dgm:t>
    </dgm:pt>
    <dgm:pt modelId="{68A2B96D-918F-4D75-91BC-2FB997B6C0AF}">
      <dgm:prSet phldrT="[Text]" custT="1"/>
      <dgm:spPr/>
      <dgm:t>
        <a:bodyPr/>
        <a:lstStyle/>
        <a:p>
          <a:pPr>
            <a:buNone/>
          </a:pPr>
          <a:r>
            <a:rPr lang="en-US" sz="1200" dirty="0">
              <a:solidFill>
                <a:schemeClr val="accent3">
                  <a:lumMod val="25000"/>
                </a:schemeClr>
              </a:solidFill>
              <a:latin typeface="Abadi" panose="020B0604020104020204" pitchFamily="34" charset="0"/>
            </a:rPr>
            <a:t>Separate the features (X) and the target label (Y)</a:t>
          </a:r>
          <a:endParaRPr lang="en-US" sz="1200" dirty="0">
            <a:latin typeface="Abadi" panose="020B0604020104020204" pitchFamily="34" charset="0"/>
          </a:endParaRPr>
        </a:p>
      </dgm:t>
    </dgm:pt>
    <dgm:pt modelId="{B66A53AC-8FC9-4F82-AEA4-2EA8A163F8FD}" type="parTrans" cxnId="{B870FA6F-9486-48E1-979B-71E651754BAB}">
      <dgm:prSet/>
      <dgm:spPr/>
      <dgm:t>
        <a:bodyPr/>
        <a:lstStyle/>
        <a:p>
          <a:endParaRPr lang="en-US"/>
        </a:p>
      </dgm:t>
    </dgm:pt>
    <dgm:pt modelId="{26438861-EB80-432B-B99D-8465F3E462B9}" type="sibTrans" cxnId="{B870FA6F-9486-48E1-979B-71E651754BAB}">
      <dgm:prSet/>
      <dgm:spPr/>
      <dgm:t>
        <a:bodyPr/>
        <a:lstStyle/>
        <a:p>
          <a:endParaRPr lang="en-US"/>
        </a:p>
      </dgm:t>
    </dgm:pt>
    <dgm:pt modelId="{034AB22E-DD3E-4348-A029-FEEA1EB66BEB}">
      <dgm:prSet phldrT="[Text]" custT="1"/>
      <dgm:spPr/>
      <dgm:t>
        <a:bodyPr/>
        <a:lstStyle/>
        <a:p>
          <a:r>
            <a:rPr lang="en-US" sz="1200" dirty="0">
              <a:latin typeface="Abadi" panose="020B0604020104020204" pitchFamily="34" charset="0"/>
            </a:rPr>
            <a:t>Step 2</a:t>
          </a:r>
        </a:p>
      </dgm:t>
    </dgm:pt>
    <dgm:pt modelId="{67489C83-9D2C-41DB-8956-CA8CE993E6EC}" type="parTrans" cxnId="{7332DA6B-80E6-4B5A-9B53-A07555D8A927}">
      <dgm:prSet/>
      <dgm:spPr/>
      <dgm:t>
        <a:bodyPr/>
        <a:lstStyle/>
        <a:p>
          <a:endParaRPr lang="en-US"/>
        </a:p>
      </dgm:t>
    </dgm:pt>
    <dgm:pt modelId="{90BB4DA9-5322-4B8E-A37F-B00DB7577F8F}" type="sibTrans" cxnId="{7332DA6B-80E6-4B5A-9B53-A07555D8A927}">
      <dgm:prSet/>
      <dgm:spPr/>
      <dgm:t>
        <a:bodyPr/>
        <a:lstStyle/>
        <a:p>
          <a:endParaRPr lang="en-US"/>
        </a:p>
      </dgm:t>
    </dgm:pt>
    <dgm:pt modelId="{7F9E4BED-6EA1-49C8-B2CC-3FCCED193A30}">
      <dgm:prSet phldrT="[Text]" custT="1"/>
      <dgm:spPr/>
      <dgm:t>
        <a:bodyPr/>
        <a:lstStyle/>
        <a:p>
          <a:pPr>
            <a:buNone/>
          </a:pPr>
          <a:r>
            <a:rPr lang="en-US" sz="1200" dirty="0">
              <a:solidFill>
                <a:schemeClr val="accent3">
                  <a:lumMod val="25000"/>
                </a:schemeClr>
              </a:solidFill>
              <a:latin typeface="Abadi" panose="020B0604020104020204" pitchFamily="34" charset="0"/>
            </a:rPr>
            <a:t>Data is split into train and test sets with 75% as train and 25% as test set</a:t>
          </a:r>
          <a:endParaRPr lang="en-US" sz="1200" dirty="0">
            <a:latin typeface="Abadi" panose="020B0604020104020204" pitchFamily="34" charset="0"/>
          </a:endParaRPr>
        </a:p>
      </dgm:t>
    </dgm:pt>
    <dgm:pt modelId="{6FA90F0B-83AF-4EBE-903D-21A9F0ED2B28}" type="parTrans" cxnId="{194E7CDE-02A4-41F0-BC97-FE99FCD659AE}">
      <dgm:prSet/>
      <dgm:spPr/>
      <dgm:t>
        <a:bodyPr/>
        <a:lstStyle/>
        <a:p>
          <a:endParaRPr lang="en-US"/>
        </a:p>
      </dgm:t>
    </dgm:pt>
    <dgm:pt modelId="{E370B0D3-5AFB-4FA7-BEB5-AF4CDE6A8F90}" type="sibTrans" cxnId="{194E7CDE-02A4-41F0-BC97-FE99FCD659AE}">
      <dgm:prSet/>
      <dgm:spPr/>
      <dgm:t>
        <a:bodyPr/>
        <a:lstStyle/>
        <a:p>
          <a:endParaRPr lang="en-US"/>
        </a:p>
      </dgm:t>
    </dgm:pt>
    <dgm:pt modelId="{475CED6B-54E6-403C-BECB-96E4DE2E0E74}">
      <dgm:prSet phldrT="[Text]" custT="1"/>
      <dgm:spPr/>
      <dgm:t>
        <a:bodyPr/>
        <a:lstStyle/>
        <a:p>
          <a:r>
            <a:rPr lang="en-US" sz="1200" dirty="0">
              <a:latin typeface="Abadi" panose="020B0604020104020204" pitchFamily="34" charset="0"/>
            </a:rPr>
            <a:t>Step 3</a:t>
          </a:r>
        </a:p>
      </dgm:t>
    </dgm:pt>
    <dgm:pt modelId="{5EEA3218-626B-41ED-BA60-4CFF2C1CC7D1}" type="parTrans" cxnId="{8A16C2BA-7B15-4EAF-AD18-5E361D4DF2F1}">
      <dgm:prSet/>
      <dgm:spPr/>
      <dgm:t>
        <a:bodyPr/>
        <a:lstStyle/>
        <a:p>
          <a:endParaRPr lang="en-US"/>
        </a:p>
      </dgm:t>
    </dgm:pt>
    <dgm:pt modelId="{53472533-EA6C-415D-B749-10EED8B6B190}" type="sibTrans" cxnId="{8A16C2BA-7B15-4EAF-AD18-5E361D4DF2F1}">
      <dgm:prSet/>
      <dgm:spPr/>
      <dgm:t>
        <a:bodyPr/>
        <a:lstStyle/>
        <a:p>
          <a:endParaRPr lang="en-US"/>
        </a:p>
      </dgm:t>
    </dgm:pt>
    <dgm:pt modelId="{56F1B014-C773-4722-9721-8A1B36A68CE3}">
      <dgm:prSet phldrT="[Text]" custT="1"/>
      <dgm:spPr/>
      <dgm:t>
        <a:bodyPr/>
        <a:lstStyle/>
        <a:p>
          <a:pPr>
            <a:buNone/>
          </a:pPr>
          <a:r>
            <a:rPr lang="en-US" sz="1200" dirty="0">
              <a:solidFill>
                <a:schemeClr val="accent3">
                  <a:lumMod val="25000"/>
                </a:schemeClr>
              </a:solidFill>
              <a:latin typeface="Abadi" panose="020B0604020104020204" pitchFamily="34" charset="0"/>
            </a:rPr>
            <a:t>The train and test sets were scaled to normal distribution</a:t>
          </a:r>
          <a:endParaRPr lang="en-US" sz="1200" dirty="0">
            <a:latin typeface="Abadi" panose="020B0604020104020204" pitchFamily="34" charset="0"/>
          </a:endParaRPr>
        </a:p>
      </dgm:t>
    </dgm:pt>
    <dgm:pt modelId="{ABD9A32D-D813-4195-B6D7-830945C314F1}" type="parTrans" cxnId="{8D0D613A-72B5-4331-B5F6-78CAB08E819C}">
      <dgm:prSet/>
      <dgm:spPr/>
      <dgm:t>
        <a:bodyPr/>
        <a:lstStyle/>
        <a:p>
          <a:endParaRPr lang="en-US"/>
        </a:p>
      </dgm:t>
    </dgm:pt>
    <dgm:pt modelId="{A177C90D-C128-48E5-867A-67998F67441E}" type="sibTrans" cxnId="{8D0D613A-72B5-4331-B5F6-78CAB08E819C}">
      <dgm:prSet/>
      <dgm:spPr/>
      <dgm:t>
        <a:bodyPr/>
        <a:lstStyle/>
        <a:p>
          <a:endParaRPr lang="en-US"/>
        </a:p>
      </dgm:t>
    </dgm:pt>
    <dgm:pt modelId="{695179BF-B509-4122-A387-0371585A6A0F}">
      <dgm:prSet phldrT="[Text]" custT="1"/>
      <dgm:spPr/>
      <dgm:t>
        <a:bodyPr/>
        <a:lstStyle/>
        <a:p>
          <a:pPr>
            <a:buNone/>
          </a:pPr>
          <a:r>
            <a:rPr lang="en-US" sz="1200" dirty="0">
              <a:latin typeface="Abadi" panose="020B0604020104020204" pitchFamily="34" charset="0"/>
            </a:rPr>
            <a:t>Step 4</a:t>
          </a:r>
        </a:p>
      </dgm:t>
    </dgm:pt>
    <dgm:pt modelId="{7DC3ABB5-BA4F-4A6E-AC51-7EAB14D070F1}" type="parTrans" cxnId="{F4E10F21-4903-40D3-AA6B-096C6C108336}">
      <dgm:prSet/>
      <dgm:spPr/>
      <dgm:t>
        <a:bodyPr/>
        <a:lstStyle/>
        <a:p>
          <a:endParaRPr lang="en-US"/>
        </a:p>
      </dgm:t>
    </dgm:pt>
    <dgm:pt modelId="{2B5C7B5F-44A3-4081-9DC1-0CEC6564AB13}" type="sibTrans" cxnId="{F4E10F21-4903-40D3-AA6B-096C6C108336}">
      <dgm:prSet/>
      <dgm:spPr/>
      <dgm:t>
        <a:bodyPr/>
        <a:lstStyle/>
        <a:p>
          <a:endParaRPr lang="en-US"/>
        </a:p>
      </dgm:t>
    </dgm:pt>
    <dgm:pt modelId="{6F5A99B1-8090-4D87-A1E0-6DBE9DEEA1AD}">
      <dgm:prSet phldrT="[Text]" custT="1"/>
      <dgm:spPr/>
      <dgm:t>
        <a:bodyPr/>
        <a:lstStyle/>
        <a:p>
          <a:pPr>
            <a:buNone/>
          </a:pPr>
          <a:r>
            <a:rPr lang="en-US" sz="1200" dirty="0">
              <a:solidFill>
                <a:schemeClr val="accent3">
                  <a:lumMod val="25000"/>
                </a:schemeClr>
              </a:solidFill>
              <a:latin typeface="Abadi" panose="020B0604020104020204" pitchFamily="34" charset="0"/>
            </a:rPr>
            <a:t>The models are evaluated on accuracy score</a:t>
          </a:r>
          <a:endParaRPr lang="en-US" sz="1200" dirty="0">
            <a:latin typeface="Abadi" panose="020B0604020104020204" pitchFamily="34" charset="0"/>
          </a:endParaRPr>
        </a:p>
      </dgm:t>
    </dgm:pt>
    <dgm:pt modelId="{E2A59766-1C43-424E-9DA8-E119703262B6}" type="parTrans" cxnId="{5333DCB1-DA30-4C44-AE8E-0A626FC8D8A4}">
      <dgm:prSet/>
      <dgm:spPr/>
      <dgm:t>
        <a:bodyPr/>
        <a:lstStyle/>
        <a:p>
          <a:endParaRPr lang="en-US"/>
        </a:p>
      </dgm:t>
    </dgm:pt>
    <dgm:pt modelId="{D358DCE6-D6A6-45AE-B2A4-694E59A18393}" type="sibTrans" cxnId="{5333DCB1-DA30-4C44-AE8E-0A626FC8D8A4}">
      <dgm:prSet/>
      <dgm:spPr/>
      <dgm:t>
        <a:bodyPr/>
        <a:lstStyle/>
        <a:p>
          <a:endParaRPr lang="en-US"/>
        </a:p>
      </dgm:t>
    </dgm:pt>
    <dgm:pt modelId="{F29FFD65-446E-45F0-8803-A2E12A9C8090}">
      <dgm:prSet phldrT="[Text]" custT="1"/>
      <dgm:spPr/>
      <dgm:t>
        <a:bodyPr/>
        <a:lstStyle/>
        <a:p>
          <a:pPr>
            <a:buNone/>
          </a:pPr>
          <a:r>
            <a:rPr lang="en-US" sz="1200" dirty="0">
              <a:latin typeface="Abadi" panose="020B0604020104020204" pitchFamily="34" charset="0"/>
            </a:rPr>
            <a:t>Step 5</a:t>
          </a:r>
        </a:p>
      </dgm:t>
    </dgm:pt>
    <dgm:pt modelId="{AA5A77AE-7545-4D8E-9AF9-A134CC832642}" type="parTrans" cxnId="{526F7C94-B7A0-4B9C-9078-5599DD5A1A4B}">
      <dgm:prSet/>
      <dgm:spPr/>
      <dgm:t>
        <a:bodyPr/>
        <a:lstStyle/>
        <a:p>
          <a:endParaRPr lang="en-US"/>
        </a:p>
      </dgm:t>
    </dgm:pt>
    <dgm:pt modelId="{D57F138D-1DA5-4CDD-9F62-0DB16215CF5C}" type="sibTrans" cxnId="{526F7C94-B7A0-4B9C-9078-5599DD5A1A4B}">
      <dgm:prSet/>
      <dgm:spPr/>
      <dgm:t>
        <a:bodyPr/>
        <a:lstStyle/>
        <a:p>
          <a:endParaRPr lang="en-US"/>
        </a:p>
      </dgm:t>
    </dgm:pt>
    <dgm:pt modelId="{D3AF24E7-A314-46BF-BA26-AD5D56AB74FD}">
      <dgm:prSet custT="1"/>
      <dgm:spPr/>
      <dgm:t>
        <a:bodyPr/>
        <a:lstStyle/>
        <a:p>
          <a:pPr>
            <a:buNone/>
          </a:pPr>
          <a:r>
            <a:rPr lang="en-US" sz="1200" dirty="0">
              <a:solidFill>
                <a:schemeClr val="accent3">
                  <a:lumMod val="25000"/>
                </a:schemeClr>
              </a:solidFill>
              <a:latin typeface="Abadi" panose="020B0604020104020204" pitchFamily="34" charset="0"/>
            </a:rPr>
            <a:t>Parameters were defined for each model to help find the best set of parameters</a:t>
          </a:r>
        </a:p>
      </dgm:t>
    </dgm:pt>
    <dgm:pt modelId="{72A564D9-A9B2-42D9-B1F9-6843D0BD0CF8}" type="parTrans" cxnId="{A6B44452-549C-4632-9585-3CC2BFBC66F8}">
      <dgm:prSet/>
      <dgm:spPr/>
      <dgm:t>
        <a:bodyPr/>
        <a:lstStyle/>
        <a:p>
          <a:endParaRPr lang="en-US"/>
        </a:p>
      </dgm:t>
    </dgm:pt>
    <dgm:pt modelId="{C3107662-F5F3-4096-AA18-E758B69EF3B1}" type="sibTrans" cxnId="{A6B44452-549C-4632-9585-3CC2BFBC66F8}">
      <dgm:prSet/>
      <dgm:spPr/>
      <dgm:t>
        <a:bodyPr/>
        <a:lstStyle/>
        <a:p>
          <a:endParaRPr lang="en-US"/>
        </a:p>
      </dgm:t>
    </dgm:pt>
    <dgm:pt modelId="{4BC0D404-B554-4525-A1C4-3E909A25A484}">
      <dgm:prSet custT="1"/>
      <dgm:spPr/>
      <dgm:t>
        <a:bodyPr/>
        <a:lstStyle/>
        <a:p>
          <a:pPr>
            <a:buNone/>
          </a:pPr>
          <a:r>
            <a:rPr lang="en-US" sz="1200" dirty="0">
              <a:solidFill>
                <a:schemeClr val="bg1"/>
              </a:solidFill>
              <a:latin typeface="Abadi" panose="020B0604020104020204" pitchFamily="34" charset="0"/>
            </a:rPr>
            <a:t>Step 6</a:t>
          </a:r>
        </a:p>
      </dgm:t>
    </dgm:pt>
    <dgm:pt modelId="{3E9B1699-FC23-40CC-8CED-8D04F1C69CB8}" type="parTrans" cxnId="{2A17B343-D57E-413F-A0D1-2A5CFC414EA0}">
      <dgm:prSet/>
      <dgm:spPr/>
      <dgm:t>
        <a:bodyPr/>
        <a:lstStyle/>
        <a:p>
          <a:endParaRPr lang="en-US"/>
        </a:p>
      </dgm:t>
    </dgm:pt>
    <dgm:pt modelId="{DDBF95DD-8454-4141-A8F9-07CF51B3B42B}" type="sibTrans" cxnId="{2A17B343-D57E-413F-A0D1-2A5CFC414EA0}">
      <dgm:prSet/>
      <dgm:spPr/>
      <dgm:t>
        <a:bodyPr/>
        <a:lstStyle/>
        <a:p>
          <a:endParaRPr lang="en-US"/>
        </a:p>
      </dgm:t>
    </dgm:pt>
    <dgm:pt modelId="{CEFD1072-86FF-4CB7-9B3D-E80DF58286C7}">
      <dgm:prSet custT="1"/>
      <dgm:spPr/>
      <dgm:t>
        <a:bodyPr/>
        <a:lstStyle/>
        <a:p>
          <a:pPr>
            <a:buNone/>
          </a:pPr>
          <a:r>
            <a:rPr lang="en-US" sz="1200" dirty="0" err="1">
              <a:solidFill>
                <a:schemeClr val="accent3">
                  <a:lumMod val="25000"/>
                </a:schemeClr>
              </a:solidFill>
              <a:latin typeface="Abadi" panose="020B0604020104020204" pitchFamily="34" charset="0"/>
            </a:rPr>
            <a:t>GridSearchCV</a:t>
          </a:r>
          <a:r>
            <a:rPr lang="en-US" sz="1200" dirty="0">
              <a:solidFill>
                <a:schemeClr val="accent3">
                  <a:lumMod val="25000"/>
                </a:schemeClr>
              </a:solidFill>
              <a:latin typeface="Abadi" panose="020B0604020104020204" pitchFamily="34" charset="0"/>
            </a:rPr>
            <a:t> with 10 folds is used to tune the models with the parameters defined</a:t>
          </a:r>
          <a:endParaRPr lang="en-US" sz="1200" dirty="0">
            <a:latin typeface="Abadi" panose="020B0604020104020204" pitchFamily="34" charset="0"/>
          </a:endParaRPr>
        </a:p>
      </dgm:t>
    </dgm:pt>
    <dgm:pt modelId="{0DBF5E3B-4FE7-4AB0-9A95-164FA1F23783}" type="parTrans" cxnId="{8C2FF4B2-B82F-4D4D-9518-9DF6BAF781F2}">
      <dgm:prSet/>
      <dgm:spPr/>
      <dgm:t>
        <a:bodyPr/>
        <a:lstStyle/>
        <a:p>
          <a:endParaRPr lang="en-US"/>
        </a:p>
      </dgm:t>
    </dgm:pt>
    <dgm:pt modelId="{61306C90-D215-4B94-8083-4EF90F802B56}" type="sibTrans" cxnId="{8C2FF4B2-B82F-4D4D-9518-9DF6BAF781F2}">
      <dgm:prSet/>
      <dgm:spPr/>
      <dgm:t>
        <a:bodyPr/>
        <a:lstStyle/>
        <a:p>
          <a:endParaRPr lang="en-US"/>
        </a:p>
      </dgm:t>
    </dgm:pt>
    <dgm:pt modelId="{44203773-9885-4779-980F-0691D2BA2784}">
      <dgm:prSet custT="1"/>
      <dgm:spPr/>
      <dgm:t>
        <a:bodyPr/>
        <a:lstStyle/>
        <a:p>
          <a:pPr>
            <a:buNone/>
          </a:pPr>
          <a:r>
            <a:rPr lang="en-US" sz="1200" dirty="0">
              <a:latin typeface="Abadi" panose="020B0604020104020204" pitchFamily="34" charset="0"/>
            </a:rPr>
            <a:t>Step 7</a:t>
          </a:r>
        </a:p>
      </dgm:t>
    </dgm:pt>
    <dgm:pt modelId="{525ED9C0-BA3C-4036-83A8-E2DF673CB2D6}" type="parTrans" cxnId="{CB8ACBB3-57AE-4AD2-8F85-19806BFC65C3}">
      <dgm:prSet/>
      <dgm:spPr/>
      <dgm:t>
        <a:bodyPr/>
        <a:lstStyle/>
        <a:p>
          <a:endParaRPr lang="en-US"/>
        </a:p>
      </dgm:t>
    </dgm:pt>
    <dgm:pt modelId="{B1D67FAE-5105-412C-90C9-D81E3A3D74E7}" type="sibTrans" cxnId="{CB8ACBB3-57AE-4AD2-8F85-19806BFC65C3}">
      <dgm:prSet/>
      <dgm:spPr/>
      <dgm:t>
        <a:bodyPr/>
        <a:lstStyle/>
        <a:p>
          <a:endParaRPr lang="en-US"/>
        </a:p>
      </dgm:t>
    </dgm:pt>
    <dgm:pt modelId="{F79830C0-453B-4100-A1D2-7AF3F9E55C33}">
      <dgm:prSet custT="1"/>
      <dgm:spPr/>
      <dgm:t>
        <a:bodyPr/>
        <a:lstStyle/>
        <a:p>
          <a:r>
            <a:rPr lang="en-US" sz="1200" dirty="0">
              <a:solidFill>
                <a:schemeClr val="accent3">
                  <a:lumMod val="25000"/>
                </a:schemeClr>
              </a:solidFill>
              <a:latin typeface="Abadi" panose="020B0604020104020204" pitchFamily="34" charset="0"/>
            </a:rPr>
            <a:t>Accuracy score and confusion matrix are obtained on the test set using best parameters found</a:t>
          </a:r>
          <a:endParaRPr lang="en-US" sz="1200" dirty="0">
            <a:latin typeface="Abadi" panose="020B0604020104020204" pitchFamily="34" charset="0"/>
          </a:endParaRPr>
        </a:p>
      </dgm:t>
    </dgm:pt>
    <dgm:pt modelId="{D65C2CDC-5A27-4B3F-969E-3AF123166FA7}" type="parTrans" cxnId="{A71D1A3B-0943-44F0-B82B-6559239933BD}">
      <dgm:prSet/>
      <dgm:spPr/>
      <dgm:t>
        <a:bodyPr/>
        <a:lstStyle/>
        <a:p>
          <a:endParaRPr lang="en-US"/>
        </a:p>
      </dgm:t>
    </dgm:pt>
    <dgm:pt modelId="{B8A33C04-FB7E-4A1A-AB5F-BF620BC9FF93}" type="sibTrans" cxnId="{A71D1A3B-0943-44F0-B82B-6559239933BD}">
      <dgm:prSet/>
      <dgm:spPr/>
      <dgm:t>
        <a:bodyPr/>
        <a:lstStyle/>
        <a:p>
          <a:endParaRPr lang="en-US"/>
        </a:p>
      </dgm:t>
    </dgm:pt>
    <dgm:pt modelId="{B53D3382-776F-4097-8B47-4D7B33918455}">
      <dgm:prSet custT="1"/>
      <dgm:spPr/>
      <dgm:t>
        <a:bodyPr/>
        <a:lstStyle/>
        <a:p>
          <a:r>
            <a:rPr lang="en-US" sz="1200" dirty="0">
              <a:latin typeface="Abadi" panose="020B0604020104020204" pitchFamily="34" charset="0"/>
            </a:rPr>
            <a:t>Step 8</a:t>
          </a:r>
        </a:p>
      </dgm:t>
    </dgm:pt>
    <dgm:pt modelId="{C33478FA-47FF-4CC5-8C05-B70DEFEFC926}" type="parTrans" cxnId="{63C88294-277F-495B-9423-3C9DEB705CC5}">
      <dgm:prSet/>
      <dgm:spPr/>
      <dgm:t>
        <a:bodyPr/>
        <a:lstStyle/>
        <a:p>
          <a:endParaRPr lang="en-US"/>
        </a:p>
      </dgm:t>
    </dgm:pt>
    <dgm:pt modelId="{5AB405BD-8180-4E1D-A473-6744AA9862E4}" type="sibTrans" cxnId="{63C88294-277F-495B-9423-3C9DEB705CC5}">
      <dgm:prSet/>
      <dgm:spPr/>
      <dgm:t>
        <a:bodyPr/>
        <a:lstStyle/>
        <a:p>
          <a:endParaRPr lang="en-US"/>
        </a:p>
      </dgm:t>
    </dgm:pt>
    <dgm:pt modelId="{14610C24-B0A9-4D57-A6CA-12D41D670BCE}">
      <dgm:prSet custT="1"/>
      <dgm:spPr/>
      <dgm:t>
        <a:bodyPr/>
        <a:lstStyle/>
        <a:p>
          <a:r>
            <a:rPr lang="en-US" sz="1200" dirty="0">
              <a:solidFill>
                <a:schemeClr val="accent3">
                  <a:lumMod val="25000"/>
                </a:schemeClr>
              </a:solidFill>
              <a:latin typeface="Abadi" panose="020B0604020104020204" pitchFamily="34" charset="0"/>
            </a:rPr>
            <a:t>The best model is found based on the accuracy score on the test set</a:t>
          </a:r>
          <a:endParaRPr lang="en-US" sz="1200" dirty="0">
            <a:latin typeface="Abadi" panose="020B0604020104020204" pitchFamily="34" charset="0"/>
          </a:endParaRPr>
        </a:p>
      </dgm:t>
    </dgm:pt>
    <dgm:pt modelId="{CA0C97D3-A792-4D9D-8268-AD9BB569B87E}" type="parTrans" cxnId="{DE8478C1-EDBB-4E8B-BB17-57AF5DF100E1}">
      <dgm:prSet/>
      <dgm:spPr/>
      <dgm:t>
        <a:bodyPr/>
        <a:lstStyle/>
        <a:p>
          <a:endParaRPr lang="en-US"/>
        </a:p>
      </dgm:t>
    </dgm:pt>
    <dgm:pt modelId="{B250AD4B-C5E5-4211-8409-5D18A358D102}" type="sibTrans" cxnId="{DE8478C1-EDBB-4E8B-BB17-57AF5DF100E1}">
      <dgm:prSet/>
      <dgm:spPr/>
      <dgm:t>
        <a:bodyPr/>
        <a:lstStyle/>
        <a:p>
          <a:endParaRPr lang="en-US"/>
        </a:p>
      </dgm:t>
    </dgm:pt>
    <dgm:pt modelId="{8ECC278E-8F38-4713-841E-BB347444A42A}" type="pres">
      <dgm:prSet presAssocID="{8BF9905D-3050-4AB2-84E9-1601546D4231}" presName="linearFlow" presStyleCnt="0">
        <dgm:presLayoutVars>
          <dgm:dir/>
          <dgm:animLvl val="lvl"/>
          <dgm:resizeHandles val="exact"/>
        </dgm:presLayoutVars>
      </dgm:prSet>
      <dgm:spPr/>
    </dgm:pt>
    <dgm:pt modelId="{E3DB3CEC-DCFF-41E9-A71B-23E38BA223E6}" type="pres">
      <dgm:prSet presAssocID="{CADFB26A-1176-4DC2-BA77-46A2D14BE656}" presName="composite" presStyleCnt="0"/>
      <dgm:spPr/>
    </dgm:pt>
    <dgm:pt modelId="{9FAF2430-D1D8-4B12-AF34-CD76B47F90AD}" type="pres">
      <dgm:prSet presAssocID="{CADFB26A-1176-4DC2-BA77-46A2D14BE656}" presName="parentText" presStyleLbl="alignNode1" presStyleIdx="0" presStyleCnt="8">
        <dgm:presLayoutVars>
          <dgm:chMax val="1"/>
          <dgm:bulletEnabled val="1"/>
        </dgm:presLayoutVars>
      </dgm:prSet>
      <dgm:spPr/>
    </dgm:pt>
    <dgm:pt modelId="{D8EBD7AC-13F5-43A0-9F59-8EA0355A88BE}" type="pres">
      <dgm:prSet presAssocID="{CADFB26A-1176-4DC2-BA77-46A2D14BE656}" presName="descendantText" presStyleLbl="alignAcc1" presStyleIdx="0" presStyleCnt="8">
        <dgm:presLayoutVars>
          <dgm:bulletEnabled val="1"/>
        </dgm:presLayoutVars>
      </dgm:prSet>
      <dgm:spPr/>
    </dgm:pt>
    <dgm:pt modelId="{D9E05D18-F95E-4492-B85C-DE0042C7D51C}" type="pres">
      <dgm:prSet presAssocID="{46A79684-67E1-46E4-B13F-8BEC43B9D24E}" presName="sp" presStyleCnt="0"/>
      <dgm:spPr/>
    </dgm:pt>
    <dgm:pt modelId="{35DAC441-B559-4C2D-A2E4-5DA0E635F3E5}" type="pres">
      <dgm:prSet presAssocID="{034AB22E-DD3E-4348-A029-FEEA1EB66BEB}" presName="composite" presStyleCnt="0"/>
      <dgm:spPr/>
    </dgm:pt>
    <dgm:pt modelId="{BD5E9998-02F8-4A84-B8F3-CC800024844D}" type="pres">
      <dgm:prSet presAssocID="{034AB22E-DD3E-4348-A029-FEEA1EB66BEB}" presName="parentText" presStyleLbl="alignNode1" presStyleIdx="1" presStyleCnt="8">
        <dgm:presLayoutVars>
          <dgm:chMax val="1"/>
          <dgm:bulletEnabled val="1"/>
        </dgm:presLayoutVars>
      </dgm:prSet>
      <dgm:spPr/>
    </dgm:pt>
    <dgm:pt modelId="{8A5EA89C-3B0B-4C2D-9F6C-BA2FC48A010E}" type="pres">
      <dgm:prSet presAssocID="{034AB22E-DD3E-4348-A029-FEEA1EB66BEB}" presName="descendantText" presStyleLbl="alignAcc1" presStyleIdx="1" presStyleCnt="8">
        <dgm:presLayoutVars>
          <dgm:bulletEnabled val="1"/>
        </dgm:presLayoutVars>
      </dgm:prSet>
      <dgm:spPr/>
    </dgm:pt>
    <dgm:pt modelId="{B9DE75E9-4F7E-4468-AB25-4F0759492CE0}" type="pres">
      <dgm:prSet presAssocID="{90BB4DA9-5322-4B8E-A37F-B00DB7577F8F}" presName="sp" presStyleCnt="0"/>
      <dgm:spPr/>
    </dgm:pt>
    <dgm:pt modelId="{2C971114-50EB-43FC-94D8-E817FC72A1F2}" type="pres">
      <dgm:prSet presAssocID="{475CED6B-54E6-403C-BECB-96E4DE2E0E74}" presName="composite" presStyleCnt="0"/>
      <dgm:spPr/>
    </dgm:pt>
    <dgm:pt modelId="{D4F30EF2-AD07-4FC7-82E3-860A695E05C4}" type="pres">
      <dgm:prSet presAssocID="{475CED6B-54E6-403C-BECB-96E4DE2E0E74}" presName="parentText" presStyleLbl="alignNode1" presStyleIdx="2" presStyleCnt="8">
        <dgm:presLayoutVars>
          <dgm:chMax val="1"/>
          <dgm:bulletEnabled val="1"/>
        </dgm:presLayoutVars>
      </dgm:prSet>
      <dgm:spPr/>
    </dgm:pt>
    <dgm:pt modelId="{A7630572-8060-492A-98C5-5A70ECEE9FEF}" type="pres">
      <dgm:prSet presAssocID="{475CED6B-54E6-403C-BECB-96E4DE2E0E74}" presName="descendantText" presStyleLbl="alignAcc1" presStyleIdx="2" presStyleCnt="8">
        <dgm:presLayoutVars>
          <dgm:bulletEnabled val="1"/>
        </dgm:presLayoutVars>
      </dgm:prSet>
      <dgm:spPr/>
    </dgm:pt>
    <dgm:pt modelId="{31CE96FB-C85C-4E2B-BBD4-205A9E9FAFF9}" type="pres">
      <dgm:prSet presAssocID="{53472533-EA6C-415D-B749-10EED8B6B190}" presName="sp" presStyleCnt="0"/>
      <dgm:spPr/>
    </dgm:pt>
    <dgm:pt modelId="{BE692824-A569-4E0E-BFAE-23469881451E}" type="pres">
      <dgm:prSet presAssocID="{695179BF-B509-4122-A387-0371585A6A0F}" presName="composite" presStyleCnt="0"/>
      <dgm:spPr/>
    </dgm:pt>
    <dgm:pt modelId="{80A33664-1B4B-4922-910A-14D52B379A3A}" type="pres">
      <dgm:prSet presAssocID="{695179BF-B509-4122-A387-0371585A6A0F}" presName="parentText" presStyleLbl="alignNode1" presStyleIdx="3" presStyleCnt="8">
        <dgm:presLayoutVars>
          <dgm:chMax val="1"/>
          <dgm:bulletEnabled val="1"/>
        </dgm:presLayoutVars>
      </dgm:prSet>
      <dgm:spPr/>
    </dgm:pt>
    <dgm:pt modelId="{F4CD0BE0-0D46-40FF-AF5D-6F5F28DFB877}" type="pres">
      <dgm:prSet presAssocID="{695179BF-B509-4122-A387-0371585A6A0F}" presName="descendantText" presStyleLbl="alignAcc1" presStyleIdx="3" presStyleCnt="8">
        <dgm:presLayoutVars>
          <dgm:bulletEnabled val="1"/>
        </dgm:presLayoutVars>
      </dgm:prSet>
      <dgm:spPr/>
    </dgm:pt>
    <dgm:pt modelId="{67A16F80-65D5-4C15-9D1A-7681E80E6D15}" type="pres">
      <dgm:prSet presAssocID="{2B5C7B5F-44A3-4081-9DC1-0CEC6564AB13}" presName="sp" presStyleCnt="0"/>
      <dgm:spPr/>
    </dgm:pt>
    <dgm:pt modelId="{7EB0B690-6464-460F-B7A7-E95D4C0C0151}" type="pres">
      <dgm:prSet presAssocID="{F29FFD65-446E-45F0-8803-A2E12A9C8090}" presName="composite" presStyleCnt="0"/>
      <dgm:spPr/>
    </dgm:pt>
    <dgm:pt modelId="{27D0CB56-CA6E-4ABD-B494-3C4960554352}" type="pres">
      <dgm:prSet presAssocID="{F29FFD65-446E-45F0-8803-A2E12A9C8090}" presName="parentText" presStyleLbl="alignNode1" presStyleIdx="4" presStyleCnt="8">
        <dgm:presLayoutVars>
          <dgm:chMax val="1"/>
          <dgm:bulletEnabled val="1"/>
        </dgm:presLayoutVars>
      </dgm:prSet>
      <dgm:spPr/>
    </dgm:pt>
    <dgm:pt modelId="{3A203933-2584-44A8-B2E4-120CF1F9AFF0}" type="pres">
      <dgm:prSet presAssocID="{F29FFD65-446E-45F0-8803-A2E12A9C8090}" presName="descendantText" presStyleLbl="alignAcc1" presStyleIdx="4" presStyleCnt="8">
        <dgm:presLayoutVars>
          <dgm:bulletEnabled val="1"/>
        </dgm:presLayoutVars>
      </dgm:prSet>
      <dgm:spPr/>
    </dgm:pt>
    <dgm:pt modelId="{18B80F5B-0FF4-4FD2-8D38-4D55239B274B}" type="pres">
      <dgm:prSet presAssocID="{D57F138D-1DA5-4CDD-9F62-0DB16215CF5C}" presName="sp" presStyleCnt="0"/>
      <dgm:spPr/>
    </dgm:pt>
    <dgm:pt modelId="{AC71C0B6-4C59-4940-A854-19AEE71C978E}" type="pres">
      <dgm:prSet presAssocID="{4BC0D404-B554-4525-A1C4-3E909A25A484}" presName="composite" presStyleCnt="0"/>
      <dgm:spPr/>
    </dgm:pt>
    <dgm:pt modelId="{EA9CB183-CBCD-47D4-AF12-44225555F270}" type="pres">
      <dgm:prSet presAssocID="{4BC0D404-B554-4525-A1C4-3E909A25A484}" presName="parentText" presStyleLbl="alignNode1" presStyleIdx="5" presStyleCnt="8">
        <dgm:presLayoutVars>
          <dgm:chMax val="1"/>
          <dgm:bulletEnabled val="1"/>
        </dgm:presLayoutVars>
      </dgm:prSet>
      <dgm:spPr/>
    </dgm:pt>
    <dgm:pt modelId="{D27FC40E-D7A5-4703-9A15-3E6D7761D876}" type="pres">
      <dgm:prSet presAssocID="{4BC0D404-B554-4525-A1C4-3E909A25A484}" presName="descendantText" presStyleLbl="alignAcc1" presStyleIdx="5" presStyleCnt="8">
        <dgm:presLayoutVars>
          <dgm:bulletEnabled val="1"/>
        </dgm:presLayoutVars>
      </dgm:prSet>
      <dgm:spPr/>
    </dgm:pt>
    <dgm:pt modelId="{47C400E2-F0F1-40C9-9F9F-4A241CA07505}" type="pres">
      <dgm:prSet presAssocID="{DDBF95DD-8454-4141-A8F9-07CF51B3B42B}" presName="sp" presStyleCnt="0"/>
      <dgm:spPr/>
    </dgm:pt>
    <dgm:pt modelId="{7BCDFB68-7C26-4352-9A2D-64E219315510}" type="pres">
      <dgm:prSet presAssocID="{44203773-9885-4779-980F-0691D2BA2784}" presName="composite" presStyleCnt="0"/>
      <dgm:spPr/>
    </dgm:pt>
    <dgm:pt modelId="{689C80C2-B924-4D5A-B9C1-FF780415A049}" type="pres">
      <dgm:prSet presAssocID="{44203773-9885-4779-980F-0691D2BA2784}" presName="parentText" presStyleLbl="alignNode1" presStyleIdx="6" presStyleCnt="8">
        <dgm:presLayoutVars>
          <dgm:chMax val="1"/>
          <dgm:bulletEnabled val="1"/>
        </dgm:presLayoutVars>
      </dgm:prSet>
      <dgm:spPr/>
    </dgm:pt>
    <dgm:pt modelId="{8A70158C-A8F6-4EFC-9B70-B1359479F723}" type="pres">
      <dgm:prSet presAssocID="{44203773-9885-4779-980F-0691D2BA2784}" presName="descendantText" presStyleLbl="alignAcc1" presStyleIdx="6" presStyleCnt="8">
        <dgm:presLayoutVars>
          <dgm:bulletEnabled val="1"/>
        </dgm:presLayoutVars>
      </dgm:prSet>
      <dgm:spPr/>
    </dgm:pt>
    <dgm:pt modelId="{700FEA7A-E18E-4678-B28E-EAB9CE500D21}" type="pres">
      <dgm:prSet presAssocID="{B1D67FAE-5105-412C-90C9-D81E3A3D74E7}" presName="sp" presStyleCnt="0"/>
      <dgm:spPr/>
    </dgm:pt>
    <dgm:pt modelId="{7F713A13-6CBC-482C-B176-CBE5454B751B}" type="pres">
      <dgm:prSet presAssocID="{B53D3382-776F-4097-8B47-4D7B33918455}" presName="composite" presStyleCnt="0"/>
      <dgm:spPr/>
    </dgm:pt>
    <dgm:pt modelId="{9ACF67BD-7D0E-47F8-8D14-4D1E24D90A0D}" type="pres">
      <dgm:prSet presAssocID="{B53D3382-776F-4097-8B47-4D7B33918455}" presName="parentText" presStyleLbl="alignNode1" presStyleIdx="7" presStyleCnt="8">
        <dgm:presLayoutVars>
          <dgm:chMax val="1"/>
          <dgm:bulletEnabled val="1"/>
        </dgm:presLayoutVars>
      </dgm:prSet>
      <dgm:spPr/>
    </dgm:pt>
    <dgm:pt modelId="{7C23091E-F2BF-4B92-8EA7-2E2A266739D0}" type="pres">
      <dgm:prSet presAssocID="{B53D3382-776F-4097-8B47-4D7B33918455}" presName="descendantText" presStyleLbl="alignAcc1" presStyleIdx="7" presStyleCnt="8">
        <dgm:presLayoutVars>
          <dgm:bulletEnabled val="1"/>
        </dgm:presLayoutVars>
      </dgm:prSet>
      <dgm:spPr/>
    </dgm:pt>
  </dgm:ptLst>
  <dgm:cxnLst>
    <dgm:cxn modelId="{1C6E471E-40E3-45ED-938A-502C9A422782}" type="presOf" srcId="{6F5A99B1-8090-4D87-A1E0-6DBE9DEEA1AD}" destId="{F4CD0BE0-0D46-40FF-AF5D-6F5F28DFB877}" srcOrd="0" destOrd="0" presId="urn:microsoft.com/office/officeart/2005/8/layout/chevron2"/>
    <dgm:cxn modelId="{838C3E20-50A1-4AAD-8412-89FDDB659A37}" type="presOf" srcId="{7F9E4BED-6EA1-49C8-B2CC-3FCCED193A30}" destId="{8A5EA89C-3B0B-4C2D-9F6C-BA2FC48A010E}" srcOrd="0" destOrd="0" presId="urn:microsoft.com/office/officeart/2005/8/layout/chevron2"/>
    <dgm:cxn modelId="{F4E10F21-4903-40D3-AA6B-096C6C108336}" srcId="{8BF9905D-3050-4AB2-84E9-1601546D4231}" destId="{695179BF-B509-4122-A387-0371585A6A0F}" srcOrd="3" destOrd="0" parTransId="{7DC3ABB5-BA4F-4A6E-AC51-7EAB14D070F1}" sibTransId="{2B5C7B5F-44A3-4081-9DC1-0CEC6564AB13}"/>
    <dgm:cxn modelId="{2CF30622-7A39-476E-8780-9C714C065BE3}" type="presOf" srcId="{14610C24-B0A9-4D57-A6CA-12D41D670BCE}" destId="{7C23091E-F2BF-4B92-8EA7-2E2A266739D0}" srcOrd="0" destOrd="0" presId="urn:microsoft.com/office/officeart/2005/8/layout/chevron2"/>
    <dgm:cxn modelId="{A0504D22-13F4-4500-9CDA-4F745424357D}" type="presOf" srcId="{475CED6B-54E6-403C-BECB-96E4DE2E0E74}" destId="{D4F30EF2-AD07-4FC7-82E3-860A695E05C4}" srcOrd="0" destOrd="0" presId="urn:microsoft.com/office/officeart/2005/8/layout/chevron2"/>
    <dgm:cxn modelId="{94F9CC23-DAB8-45BA-B77D-D6DEF2FD7DF4}" type="presOf" srcId="{B53D3382-776F-4097-8B47-4D7B33918455}" destId="{9ACF67BD-7D0E-47F8-8D14-4D1E24D90A0D}" srcOrd="0" destOrd="0" presId="urn:microsoft.com/office/officeart/2005/8/layout/chevron2"/>
    <dgm:cxn modelId="{CD0B3930-18B2-4942-81BA-BC31EC5733C7}" type="presOf" srcId="{CEFD1072-86FF-4CB7-9B3D-E80DF58286C7}" destId="{D27FC40E-D7A5-4703-9A15-3E6D7761D876}" srcOrd="0" destOrd="0" presId="urn:microsoft.com/office/officeart/2005/8/layout/chevron2"/>
    <dgm:cxn modelId="{8D0D613A-72B5-4331-B5F6-78CAB08E819C}" srcId="{475CED6B-54E6-403C-BECB-96E4DE2E0E74}" destId="{56F1B014-C773-4722-9721-8A1B36A68CE3}" srcOrd="0" destOrd="0" parTransId="{ABD9A32D-D813-4195-B6D7-830945C314F1}" sibTransId="{A177C90D-C128-48E5-867A-67998F67441E}"/>
    <dgm:cxn modelId="{A71D1A3B-0943-44F0-B82B-6559239933BD}" srcId="{44203773-9885-4779-980F-0691D2BA2784}" destId="{F79830C0-453B-4100-A1D2-7AF3F9E55C33}" srcOrd="0" destOrd="0" parTransId="{D65C2CDC-5A27-4B3F-969E-3AF123166FA7}" sibTransId="{B8A33C04-FB7E-4A1A-AB5F-BF620BC9FF93}"/>
    <dgm:cxn modelId="{812B8F40-E180-49EA-BC83-D9913FC2DBE9}" type="presOf" srcId="{034AB22E-DD3E-4348-A029-FEEA1EB66BEB}" destId="{BD5E9998-02F8-4A84-B8F3-CC800024844D}" srcOrd="0" destOrd="0" presId="urn:microsoft.com/office/officeart/2005/8/layout/chevron2"/>
    <dgm:cxn modelId="{CDB4185E-5839-451B-91F3-4DD35513F66E}" type="presOf" srcId="{44203773-9885-4779-980F-0691D2BA2784}" destId="{689C80C2-B924-4D5A-B9C1-FF780415A049}" srcOrd="0" destOrd="0" presId="urn:microsoft.com/office/officeart/2005/8/layout/chevron2"/>
    <dgm:cxn modelId="{ACE59F41-8845-452D-9B32-56009C5E680A}" srcId="{8BF9905D-3050-4AB2-84E9-1601546D4231}" destId="{CADFB26A-1176-4DC2-BA77-46A2D14BE656}" srcOrd="0" destOrd="0" parTransId="{04421701-DB03-467A-98DE-B2D2D0C6AB5A}" sibTransId="{46A79684-67E1-46E4-B13F-8BEC43B9D24E}"/>
    <dgm:cxn modelId="{2A17B343-D57E-413F-A0D1-2A5CFC414EA0}" srcId="{8BF9905D-3050-4AB2-84E9-1601546D4231}" destId="{4BC0D404-B554-4525-A1C4-3E909A25A484}" srcOrd="5" destOrd="0" parTransId="{3E9B1699-FC23-40CC-8CED-8D04F1C69CB8}" sibTransId="{DDBF95DD-8454-4141-A8F9-07CF51B3B42B}"/>
    <dgm:cxn modelId="{7332DA6B-80E6-4B5A-9B53-A07555D8A927}" srcId="{8BF9905D-3050-4AB2-84E9-1601546D4231}" destId="{034AB22E-DD3E-4348-A029-FEEA1EB66BEB}" srcOrd="1" destOrd="0" parTransId="{67489C83-9D2C-41DB-8956-CA8CE993E6EC}" sibTransId="{90BB4DA9-5322-4B8E-A37F-B00DB7577F8F}"/>
    <dgm:cxn modelId="{AACB3D6C-632B-4631-8827-86BDFB0673E1}" type="presOf" srcId="{68A2B96D-918F-4D75-91BC-2FB997B6C0AF}" destId="{D8EBD7AC-13F5-43A0-9F59-8EA0355A88BE}" srcOrd="0" destOrd="0" presId="urn:microsoft.com/office/officeart/2005/8/layout/chevron2"/>
    <dgm:cxn modelId="{5EBC9A6F-78B1-4102-BED9-B3C62E175DA8}" type="presOf" srcId="{F29FFD65-446E-45F0-8803-A2E12A9C8090}" destId="{27D0CB56-CA6E-4ABD-B494-3C4960554352}" srcOrd="0" destOrd="0" presId="urn:microsoft.com/office/officeart/2005/8/layout/chevron2"/>
    <dgm:cxn modelId="{B870FA6F-9486-48E1-979B-71E651754BAB}" srcId="{CADFB26A-1176-4DC2-BA77-46A2D14BE656}" destId="{68A2B96D-918F-4D75-91BC-2FB997B6C0AF}" srcOrd="0" destOrd="0" parTransId="{B66A53AC-8FC9-4F82-AEA4-2EA8A163F8FD}" sibTransId="{26438861-EB80-432B-B99D-8465F3E462B9}"/>
    <dgm:cxn modelId="{A6B44452-549C-4632-9585-3CC2BFBC66F8}" srcId="{F29FFD65-446E-45F0-8803-A2E12A9C8090}" destId="{D3AF24E7-A314-46BF-BA26-AD5D56AB74FD}" srcOrd="0" destOrd="0" parTransId="{72A564D9-A9B2-42D9-B1F9-6843D0BD0CF8}" sibTransId="{C3107662-F5F3-4096-AA18-E758B69EF3B1}"/>
    <dgm:cxn modelId="{B036C27A-8344-47C7-BAD2-C1B5707E1BD3}" type="presOf" srcId="{695179BF-B509-4122-A387-0371585A6A0F}" destId="{80A33664-1B4B-4922-910A-14D52B379A3A}" srcOrd="0" destOrd="0" presId="urn:microsoft.com/office/officeart/2005/8/layout/chevron2"/>
    <dgm:cxn modelId="{D925EE91-A5B4-4418-9359-9DC0F4060F90}" type="presOf" srcId="{56F1B014-C773-4722-9721-8A1B36A68CE3}" destId="{A7630572-8060-492A-98C5-5A70ECEE9FEF}" srcOrd="0" destOrd="0" presId="urn:microsoft.com/office/officeart/2005/8/layout/chevron2"/>
    <dgm:cxn modelId="{526F7C94-B7A0-4B9C-9078-5599DD5A1A4B}" srcId="{8BF9905D-3050-4AB2-84E9-1601546D4231}" destId="{F29FFD65-446E-45F0-8803-A2E12A9C8090}" srcOrd="4" destOrd="0" parTransId="{AA5A77AE-7545-4D8E-9AF9-A134CC832642}" sibTransId="{D57F138D-1DA5-4CDD-9F62-0DB16215CF5C}"/>
    <dgm:cxn modelId="{63C88294-277F-495B-9423-3C9DEB705CC5}" srcId="{8BF9905D-3050-4AB2-84E9-1601546D4231}" destId="{B53D3382-776F-4097-8B47-4D7B33918455}" srcOrd="7" destOrd="0" parTransId="{C33478FA-47FF-4CC5-8C05-B70DEFEFC926}" sibTransId="{5AB405BD-8180-4E1D-A473-6744AA9862E4}"/>
    <dgm:cxn modelId="{57A3BF96-DB08-407E-A25B-B1ECA09EFE97}" type="presOf" srcId="{CADFB26A-1176-4DC2-BA77-46A2D14BE656}" destId="{9FAF2430-D1D8-4B12-AF34-CD76B47F90AD}" srcOrd="0" destOrd="0" presId="urn:microsoft.com/office/officeart/2005/8/layout/chevron2"/>
    <dgm:cxn modelId="{2F9A2DAF-89D1-481B-823B-948946B2D1B4}" type="presOf" srcId="{F79830C0-453B-4100-A1D2-7AF3F9E55C33}" destId="{8A70158C-A8F6-4EFC-9B70-B1359479F723}" srcOrd="0" destOrd="0" presId="urn:microsoft.com/office/officeart/2005/8/layout/chevron2"/>
    <dgm:cxn modelId="{5333DCB1-DA30-4C44-AE8E-0A626FC8D8A4}" srcId="{695179BF-B509-4122-A387-0371585A6A0F}" destId="{6F5A99B1-8090-4D87-A1E0-6DBE9DEEA1AD}" srcOrd="0" destOrd="0" parTransId="{E2A59766-1C43-424E-9DA8-E119703262B6}" sibTransId="{D358DCE6-D6A6-45AE-B2A4-694E59A18393}"/>
    <dgm:cxn modelId="{8C2FF4B2-B82F-4D4D-9518-9DF6BAF781F2}" srcId="{4BC0D404-B554-4525-A1C4-3E909A25A484}" destId="{CEFD1072-86FF-4CB7-9B3D-E80DF58286C7}" srcOrd="0" destOrd="0" parTransId="{0DBF5E3B-4FE7-4AB0-9A95-164FA1F23783}" sibTransId="{61306C90-D215-4B94-8083-4EF90F802B56}"/>
    <dgm:cxn modelId="{CB8ACBB3-57AE-4AD2-8F85-19806BFC65C3}" srcId="{8BF9905D-3050-4AB2-84E9-1601546D4231}" destId="{44203773-9885-4779-980F-0691D2BA2784}" srcOrd="6" destOrd="0" parTransId="{525ED9C0-BA3C-4036-83A8-E2DF673CB2D6}" sibTransId="{B1D67FAE-5105-412C-90C9-D81E3A3D74E7}"/>
    <dgm:cxn modelId="{8A16C2BA-7B15-4EAF-AD18-5E361D4DF2F1}" srcId="{8BF9905D-3050-4AB2-84E9-1601546D4231}" destId="{475CED6B-54E6-403C-BECB-96E4DE2E0E74}" srcOrd="2" destOrd="0" parTransId="{5EEA3218-626B-41ED-BA60-4CFF2C1CC7D1}" sibTransId="{53472533-EA6C-415D-B749-10EED8B6B190}"/>
    <dgm:cxn modelId="{DE8478C1-EDBB-4E8B-BB17-57AF5DF100E1}" srcId="{B53D3382-776F-4097-8B47-4D7B33918455}" destId="{14610C24-B0A9-4D57-A6CA-12D41D670BCE}" srcOrd="0" destOrd="0" parTransId="{CA0C97D3-A792-4D9D-8268-AD9BB569B87E}" sibTransId="{B250AD4B-C5E5-4211-8409-5D18A358D102}"/>
    <dgm:cxn modelId="{9FF292D2-3DE3-4FC0-899D-F4F3EB95A4DE}" type="presOf" srcId="{4BC0D404-B554-4525-A1C4-3E909A25A484}" destId="{EA9CB183-CBCD-47D4-AF12-44225555F270}" srcOrd="0" destOrd="0" presId="urn:microsoft.com/office/officeart/2005/8/layout/chevron2"/>
    <dgm:cxn modelId="{194E7CDE-02A4-41F0-BC97-FE99FCD659AE}" srcId="{034AB22E-DD3E-4348-A029-FEEA1EB66BEB}" destId="{7F9E4BED-6EA1-49C8-B2CC-3FCCED193A30}" srcOrd="0" destOrd="0" parTransId="{6FA90F0B-83AF-4EBE-903D-21A9F0ED2B28}" sibTransId="{E370B0D3-5AFB-4FA7-BEB5-AF4CDE6A8F90}"/>
    <dgm:cxn modelId="{8DAD21E1-C833-4B1A-A6B1-56746B31F237}" type="presOf" srcId="{8BF9905D-3050-4AB2-84E9-1601546D4231}" destId="{8ECC278E-8F38-4713-841E-BB347444A42A}" srcOrd="0" destOrd="0" presId="urn:microsoft.com/office/officeart/2005/8/layout/chevron2"/>
    <dgm:cxn modelId="{0AE87CE6-A303-4D94-AE06-A92CEF8E4BE1}" type="presOf" srcId="{D3AF24E7-A314-46BF-BA26-AD5D56AB74FD}" destId="{3A203933-2584-44A8-B2E4-120CF1F9AFF0}" srcOrd="0" destOrd="0" presId="urn:microsoft.com/office/officeart/2005/8/layout/chevron2"/>
    <dgm:cxn modelId="{36560925-96FA-45FE-B77D-CA7B45A87A90}" type="presParOf" srcId="{8ECC278E-8F38-4713-841E-BB347444A42A}" destId="{E3DB3CEC-DCFF-41E9-A71B-23E38BA223E6}" srcOrd="0" destOrd="0" presId="urn:microsoft.com/office/officeart/2005/8/layout/chevron2"/>
    <dgm:cxn modelId="{388326EF-B967-41C5-B061-D499B7887B22}" type="presParOf" srcId="{E3DB3CEC-DCFF-41E9-A71B-23E38BA223E6}" destId="{9FAF2430-D1D8-4B12-AF34-CD76B47F90AD}" srcOrd="0" destOrd="0" presId="urn:microsoft.com/office/officeart/2005/8/layout/chevron2"/>
    <dgm:cxn modelId="{3806F2C0-B342-48C6-ABF1-79093BA3DD53}" type="presParOf" srcId="{E3DB3CEC-DCFF-41E9-A71B-23E38BA223E6}" destId="{D8EBD7AC-13F5-43A0-9F59-8EA0355A88BE}" srcOrd="1" destOrd="0" presId="urn:microsoft.com/office/officeart/2005/8/layout/chevron2"/>
    <dgm:cxn modelId="{867C133A-5CF7-4EE9-A7B4-9713320483AC}" type="presParOf" srcId="{8ECC278E-8F38-4713-841E-BB347444A42A}" destId="{D9E05D18-F95E-4492-B85C-DE0042C7D51C}" srcOrd="1" destOrd="0" presId="urn:microsoft.com/office/officeart/2005/8/layout/chevron2"/>
    <dgm:cxn modelId="{4124F151-CF24-4982-97CD-239EF3520493}" type="presParOf" srcId="{8ECC278E-8F38-4713-841E-BB347444A42A}" destId="{35DAC441-B559-4C2D-A2E4-5DA0E635F3E5}" srcOrd="2" destOrd="0" presId="urn:microsoft.com/office/officeart/2005/8/layout/chevron2"/>
    <dgm:cxn modelId="{816D9AB0-F972-4680-93D2-435376A58D0A}" type="presParOf" srcId="{35DAC441-B559-4C2D-A2E4-5DA0E635F3E5}" destId="{BD5E9998-02F8-4A84-B8F3-CC800024844D}" srcOrd="0" destOrd="0" presId="urn:microsoft.com/office/officeart/2005/8/layout/chevron2"/>
    <dgm:cxn modelId="{E3DDDD45-82D4-4818-BF8E-EB3B30A915C1}" type="presParOf" srcId="{35DAC441-B559-4C2D-A2E4-5DA0E635F3E5}" destId="{8A5EA89C-3B0B-4C2D-9F6C-BA2FC48A010E}" srcOrd="1" destOrd="0" presId="urn:microsoft.com/office/officeart/2005/8/layout/chevron2"/>
    <dgm:cxn modelId="{34433A67-792F-4D8C-8309-DD7F79E5FC4B}" type="presParOf" srcId="{8ECC278E-8F38-4713-841E-BB347444A42A}" destId="{B9DE75E9-4F7E-4468-AB25-4F0759492CE0}" srcOrd="3" destOrd="0" presId="urn:microsoft.com/office/officeart/2005/8/layout/chevron2"/>
    <dgm:cxn modelId="{D1F2EEFC-F70F-4A23-8781-53593C1527F5}" type="presParOf" srcId="{8ECC278E-8F38-4713-841E-BB347444A42A}" destId="{2C971114-50EB-43FC-94D8-E817FC72A1F2}" srcOrd="4" destOrd="0" presId="urn:microsoft.com/office/officeart/2005/8/layout/chevron2"/>
    <dgm:cxn modelId="{2585B3EB-C421-4DA8-99AD-AECC9D58AA8C}" type="presParOf" srcId="{2C971114-50EB-43FC-94D8-E817FC72A1F2}" destId="{D4F30EF2-AD07-4FC7-82E3-860A695E05C4}" srcOrd="0" destOrd="0" presId="urn:microsoft.com/office/officeart/2005/8/layout/chevron2"/>
    <dgm:cxn modelId="{1915A273-ECBF-4030-A98A-A8B749611BB3}" type="presParOf" srcId="{2C971114-50EB-43FC-94D8-E817FC72A1F2}" destId="{A7630572-8060-492A-98C5-5A70ECEE9FEF}" srcOrd="1" destOrd="0" presId="urn:microsoft.com/office/officeart/2005/8/layout/chevron2"/>
    <dgm:cxn modelId="{D3EB01CA-9924-4D02-9998-40FB92082BCD}" type="presParOf" srcId="{8ECC278E-8F38-4713-841E-BB347444A42A}" destId="{31CE96FB-C85C-4E2B-BBD4-205A9E9FAFF9}" srcOrd="5" destOrd="0" presId="urn:microsoft.com/office/officeart/2005/8/layout/chevron2"/>
    <dgm:cxn modelId="{CFF0C99A-17FD-47D7-BBBA-A2C8BFE96662}" type="presParOf" srcId="{8ECC278E-8F38-4713-841E-BB347444A42A}" destId="{BE692824-A569-4E0E-BFAE-23469881451E}" srcOrd="6" destOrd="0" presId="urn:microsoft.com/office/officeart/2005/8/layout/chevron2"/>
    <dgm:cxn modelId="{C20B3F91-3A9C-4022-9880-6EABB6B97A5B}" type="presParOf" srcId="{BE692824-A569-4E0E-BFAE-23469881451E}" destId="{80A33664-1B4B-4922-910A-14D52B379A3A}" srcOrd="0" destOrd="0" presId="urn:microsoft.com/office/officeart/2005/8/layout/chevron2"/>
    <dgm:cxn modelId="{FC23068A-C52C-49E6-8D97-EDF585210198}" type="presParOf" srcId="{BE692824-A569-4E0E-BFAE-23469881451E}" destId="{F4CD0BE0-0D46-40FF-AF5D-6F5F28DFB877}" srcOrd="1" destOrd="0" presId="urn:microsoft.com/office/officeart/2005/8/layout/chevron2"/>
    <dgm:cxn modelId="{A9BB89A0-2AEC-4648-BEF3-0B82539CB23A}" type="presParOf" srcId="{8ECC278E-8F38-4713-841E-BB347444A42A}" destId="{67A16F80-65D5-4C15-9D1A-7681E80E6D15}" srcOrd="7" destOrd="0" presId="urn:microsoft.com/office/officeart/2005/8/layout/chevron2"/>
    <dgm:cxn modelId="{1FE1EE42-18AA-4AA2-A117-4785168FDD4F}" type="presParOf" srcId="{8ECC278E-8F38-4713-841E-BB347444A42A}" destId="{7EB0B690-6464-460F-B7A7-E95D4C0C0151}" srcOrd="8" destOrd="0" presId="urn:microsoft.com/office/officeart/2005/8/layout/chevron2"/>
    <dgm:cxn modelId="{5608AA54-93B5-4D2C-8E5A-AC89CBDA4DB7}" type="presParOf" srcId="{7EB0B690-6464-460F-B7A7-E95D4C0C0151}" destId="{27D0CB56-CA6E-4ABD-B494-3C4960554352}" srcOrd="0" destOrd="0" presId="urn:microsoft.com/office/officeart/2005/8/layout/chevron2"/>
    <dgm:cxn modelId="{FF01076F-FB5A-4ED8-87F7-534CAD8E90C1}" type="presParOf" srcId="{7EB0B690-6464-460F-B7A7-E95D4C0C0151}" destId="{3A203933-2584-44A8-B2E4-120CF1F9AFF0}" srcOrd="1" destOrd="0" presId="urn:microsoft.com/office/officeart/2005/8/layout/chevron2"/>
    <dgm:cxn modelId="{E18FBF54-B9D8-4D57-A718-185DF693CFD6}" type="presParOf" srcId="{8ECC278E-8F38-4713-841E-BB347444A42A}" destId="{18B80F5B-0FF4-4FD2-8D38-4D55239B274B}" srcOrd="9" destOrd="0" presId="urn:microsoft.com/office/officeart/2005/8/layout/chevron2"/>
    <dgm:cxn modelId="{1F31861C-9A42-4722-BA7A-8EBBB3140F33}" type="presParOf" srcId="{8ECC278E-8F38-4713-841E-BB347444A42A}" destId="{AC71C0B6-4C59-4940-A854-19AEE71C978E}" srcOrd="10" destOrd="0" presId="urn:microsoft.com/office/officeart/2005/8/layout/chevron2"/>
    <dgm:cxn modelId="{957C67EC-555A-42D9-B073-B726C4869100}" type="presParOf" srcId="{AC71C0B6-4C59-4940-A854-19AEE71C978E}" destId="{EA9CB183-CBCD-47D4-AF12-44225555F270}" srcOrd="0" destOrd="0" presId="urn:microsoft.com/office/officeart/2005/8/layout/chevron2"/>
    <dgm:cxn modelId="{CA65E279-BDD6-4150-BA9E-6FF3C684B835}" type="presParOf" srcId="{AC71C0B6-4C59-4940-A854-19AEE71C978E}" destId="{D27FC40E-D7A5-4703-9A15-3E6D7761D876}" srcOrd="1" destOrd="0" presId="urn:microsoft.com/office/officeart/2005/8/layout/chevron2"/>
    <dgm:cxn modelId="{F77E3BB3-FDDF-4D32-A8FC-AE2629896A72}" type="presParOf" srcId="{8ECC278E-8F38-4713-841E-BB347444A42A}" destId="{47C400E2-F0F1-40C9-9F9F-4A241CA07505}" srcOrd="11" destOrd="0" presId="urn:microsoft.com/office/officeart/2005/8/layout/chevron2"/>
    <dgm:cxn modelId="{3EDEDE1F-7331-498F-AD40-286A241AE439}" type="presParOf" srcId="{8ECC278E-8F38-4713-841E-BB347444A42A}" destId="{7BCDFB68-7C26-4352-9A2D-64E219315510}" srcOrd="12" destOrd="0" presId="urn:microsoft.com/office/officeart/2005/8/layout/chevron2"/>
    <dgm:cxn modelId="{EB7AD22B-D5A1-47D9-A058-8445FF660595}" type="presParOf" srcId="{7BCDFB68-7C26-4352-9A2D-64E219315510}" destId="{689C80C2-B924-4D5A-B9C1-FF780415A049}" srcOrd="0" destOrd="0" presId="urn:microsoft.com/office/officeart/2005/8/layout/chevron2"/>
    <dgm:cxn modelId="{BA424EF2-C114-4B8A-8636-0F6D44D2F4B4}" type="presParOf" srcId="{7BCDFB68-7C26-4352-9A2D-64E219315510}" destId="{8A70158C-A8F6-4EFC-9B70-B1359479F723}" srcOrd="1" destOrd="0" presId="urn:microsoft.com/office/officeart/2005/8/layout/chevron2"/>
    <dgm:cxn modelId="{3034BFDD-AB2D-44FF-9872-D5160F2E7446}" type="presParOf" srcId="{8ECC278E-8F38-4713-841E-BB347444A42A}" destId="{700FEA7A-E18E-4678-B28E-EAB9CE500D21}" srcOrd="13" destOrd="0" presId="urn:microsoft.com/office/officeart/2005/8/layout/chevron2"/>
    <dgm:cxn modelId="{0A2F27F4-2BB6-4027-A101-C75CE818F0FF}" type="presParOf" srcId="{8ECC278E-8F38-4713-841E-BB347444A42A}" destId="{7F713A13-6CBC-482C-B176-CBE5454B751B}" srcOrd="14" destOrd="0" presId="urn:microsoft.com/office/officeart/2005/8/layout/chevron2"/>
    <dgm:cxn modelId="{DEB42C83-E534-4125-A3D2-BCC92360DE81}" type="presParOf" srcId="{7F713A13-6CBC-482C-B176-CBE5454B751B}" destId="{9ACF67BD-7D0E-47F8-8D14-4D1E24D90A0D}" srcOrd="0" destOrd="0" presId="urn:microsoft.com/office/officeart/2005/8/layout/chevron2"/>
    <dgm:cxn modelId="{F05CA27D-0475-468F-A9F5-C6A261E0E05F}" type="presParOf" srcId="{7F713A13-6CBC-482C-B176-CBE5454B751B}" destId="{7C23091E-F2BF-4B92-8EA7-2E2A266739D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F2430-D1D8-4B12-AF34-CD76B47F90AD}">
      <dsp:nvSpPr>
        <dsp:cNvPr id="0" name=""/>
        <dsp:cNvSpPr/>
      </dsp:nvSpPr>
      <dsp:spPr>
        <a:xfrm rot="5400000">
          <a:off x="-83250" y="85270"/>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Step 1</a:t>
          </a:r>
        </a:p>
      </dsp:txBody>
      <dsp:txXfrm rot="-5400000">
        <a:off x="1" y="196271"/>
        <a:ext cx="388504" cy="166501"/>
      </dsp:txXfrm>
    </dsp:sp>
    <dsp:sp modelId="{D8EBD7AC-13F5-43A0-9F59-8EA0355A88BE}">
      <dsp:nvSpPr>
        <dsp:cNvPr id="0" name=""/>
        <dsp:cNvSpPr/>
      </dsp:nvSpPr>
      <dsp:spPr>
        <a:xfrm rot="5400000">
          <a:off x="3681307" y="-3290783"/>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Request SpaceX API</a:t>
          </a:r>
        </a:p>
      </dsp:txBody>
      <dsp:txXfrm rot="-5400000">
        <a:off x="388505" y="19630"/>
        <a:ext cx="6928748" cy="325531"/>
      </dsp:txXfrm>
    </dsp:sp>
    <dsp:sp modelId="{BD5E9998-02F8-4A84-B8F3-CC800024844D}">
      <dsp:nvSpPr>
        <dsp:cNvPr id="0" name=""/>
        <dsp:cNvSpPr/>
      </dsp:nvSpPr>
      <dsp:spPr>
        <a:xfrm rot="5400000">
          <a:off x="-83250" y="566848"/>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Step 2</a:t>
          </a:r>
        </a:p>
      </dsp:txBody>
      <dsp:txXfrm rot="-5400000">
        <a:off x="1" y="677849"/>
        <a:ext cx="388504" cy="166501"/>
      </dsp:txXfrm>
    </dsp:sp>
    <dsp:sp modelId="{8A5EA89C-3B0B-4C2D-9F6C-BA2FC48A010E}">
      <dsp:nvSpPr>
        <dsp:cNvPr id="0" name=""/>
        <dsp:cNvSpPr/>
      </dsp:nvSpPr>
      <dsp:spPr>
        <a:xfrm rot="5400000">
          <a:off x="3681307" y="-2809205"/>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Extract JSON and convert it to Pandas </a:t>
          </a:r>
          <a:r>
            <a:rPr lang="en-US" sz="1600" kern="1200" dirty="0" err="1"/>
            <a:t>DataFrame</a:t>
          </a:r>
          <a:endParaRPr lang="en-US" sz="1600" kern="1200" dirty="0"/>
        </a:p>
      </dsp:txBody>
      <dsp:txXfrm rot="-5400000">
        <a:off x="388505" y="501208"/>
        <a:ext cx="6928748" cy="325531"/>
      </dsp:txXfrm>
    </dsp:sp>
    <dsp:sp modelId="{D4F30EF2-AD07-4FC7-82E3-860A695E05C4}">
      <dsp:nvSpPr>
        <dsp:cNvPr id="0" name=""/>
        <dsp:cNvSpPr/>
      </dsp:nvSpPr>
      <dsp:spPr>
        <a:xfrm rot="5400000">
          <a:off x="-83250" y="1048427"/>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Step 3</a:t>
          </a:r>
        </a:p>
      </dsp:txBody>
      <dsp:txXfrm rot="-5400000">
        <a:off x="1" y="1159428"/>
        <a:ext cx="388504" cy="166501"/>
      </dsp:txXfrm>
    </dsp:sp>
    <dsp:sp modelId="{A7630572-8060-492A-98C5-5A70ECEE9FEF}">
      <dsp:nvSpPr>
        <dsp:cNvPr id="0" name=""/>
        <dsp:cNvSpPr/>
      </dsp:nvSpPr>
      <dsp:spPr>
        <a:xfrm rot="5400000">
          <a:off x="3681307" y="-2327626"/>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Extract and store Booster Version, Launch Sites and Payload Data into lists</a:t>
          </a:r>
        </a:p>
      </dsp:txBody>
      <dsp:txXfrm rot="-5400000">
        <a:off x="388505" y="982787"/>
        <a:ext cx="6928748" cy="325531"/>
      </dsp:txXfrm>
    </dsp:sp>
    <dsp:sp modelId="{80A33664-1B4B-4922-910A-14D52B379A3A}">
      <dsp:nvSpPr>
        <dsp:cNvPr id="0" name=""/>
        <dsp:cNvSpPr/>
      </dsp:nvSpPr>
      <dsp:spPr>
        <a:xfrm rot="5400000">
          <a:off x="-83250" y="1530006"/>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Step 4</a:t>
          </a:r>
        </a:p>
      </dsp:txBody>
      <dsp:txXfrm rot="-5400000">
        <a:off x="1" y="1641007"/>
        <a:ext cx="388504" cy="166501"/>
      </dsp:txXfrm>
    </dsp:sp>
    <dsp:sp modelId="{F4CD0BE0-0D46-40FF-AF5D-6F5F28DFB877}">
      <dsp:nvSpPr>
        <dsp:cNvPr id="0" name=""/>
        <dsp:cNvSpPr/>
      </dsp:nvSpPr>
      <dsp:spPr>
        <a:xfrm rot="5400000">
          <a:off x="3681307" y="-1846047"/>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Create Dictionary from the lists extracted in Step 3</a:t>
          </a:r>
        </a:p>
      </dsp:txBody>
      <dsp:txXfrm rot="-5400000">
        <a:off x="388505" y="1464366"/>
        <a:ext cx="6928748" cy="325531"/>
      </dsp:txXfrm>
    </dsp:sp>
    <dsp:sp modelId="{27D0CB56-CA6E-4ABD-B494-3C4960554352}">
      <dsp:nvSpPr>
        <dsp:cNvPr id="0" name=""/>
        <dsp:cNvSpPr/>
      </dsp:nvSpPr>
      <dsp:spPr>
        <a:xfrm rot="5400000">
          <a:off x="-83250" y="2011584"/>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Step 5</a:t>
          </a:r>
        </a:p>
      </dsp:txBody>
      <dsp:txXfrm rot="-5400000">
        <a:off x="1" y="2122585"/>
        <a:ext cx="388504" cy="166501"/>
      </dsp:txXfrm>
    </dsp:sp>
    <dsp:sp modelId="{3A203933-2584-44A8-B2E4-120CF1F9AFF0}">
      <dsp:nvSpPr>
        <dsp:cNvPr id="0" name=""/>
        <dsp:cNvSpPr/>
      </dsp:nvSpPr>
      <dsp:spPr>
        <a:xfrm rot="5400000">
          <a:off x="3681307" y="-1364468"/>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Convert the dictionary obtained in Step 4 to a pandas </a:t>
          </a:r>
          <a:r>
            <a:rPr lang="en-US" sz="1600" kern="1200" dirty="0" err="1"/>
            <a:t>DataFrame</a:t>
          </a:r>
          <a:endParaRPr lang="en-US" sz="1600" kern="1200" dirty="0"/>
        </a:p>
      </dsp:txBody>
      <dsp:txXfrm rot="-5400000">
        <a:off x="388505" y="1945945"/>
        <a:ext cx="6928748" cy="325531"/>
      </dsp:txXfrm>
    </dsp:sp>
    <dsp:sp modelId="{955AF992-C4F8-41A6-9AED-C0A091019BF2}">
      <dsp:nvSpPr>
        <dsp:cNvPr id="0" name=""/>
        <dsp:cNvSpPr/>
      </dsp:nvSpPr>
      <dsp:spPr>
        <a:xfrm rot="5400000">
          <a:off x="-83250" y="2493163"/>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Step 6</a:t>
          </a:r>
        </a:p>
      </dsp:txBody>
      <dsp:txXfrm rot="-5400000">
        <a:off x="1" y="2604164"/>
        <a:ext cx="388504" cy="166501"/>
      </dsp:txXfrm>
    </dsp:sp>
    <dsp:sp modelId="{F401D52B-8D3C-43BC-911A-B44AF791BE89}">
      <dsp:nvSpPr>
        <dsp:cNvPr id="0" name=""/>
        <dsp:cNvSpPr/>
      </dsp:nvSpPr>
      <dsp:spPr>
        <a:xfrm rot="5400000">
          <a:off x="3681307" y="-882890"/>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Filter the data to get Falcon9 data only</a:t>
          </a:r>
        </a:p>
      </dsp:txBody>
      <dsp:txXfrm rot="-5400000">
        <a:off x="388505" y="2427523"/>
        <a:ext cx="6928748" cy="325531"/>
      </dsp:txXfrm>
    </dsp:sp>
    <dsp:sp modelId="{56AA7731-8AD7-43C4-90AE-D9E39F50DEEC}">
      <dsp:nvSpPr>
        <dsp:cNvPr id="0" name=""/>
        <dsp:cNvSpPr/>
      </dsp:nvSpPr>
      <dsp:spPr>
        <a:xfrm rot="5400000">
          <a:off x="-83250" y="2974742"/>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Step 7</a:t>
          </a:r>
        </a:p>
      </dsp:txBody>
      <dsp:txXfrm rot="-5400000">
        <a:off x="1" y="3085743"/>
        <a:ext cx="388504" cy="166501"/>
      </dsp:txXfrm>
    </dsp:sp>
    <dsp:sp modelId="{CC50C2BA-2248-4796-A04B-5AA8F5CBE318}">
      <dsp:nvSpPr>
        <dsp:cNvPr id="0" name=""/>
        <dsp:cNvSpPr/>
      </dsp:nvSpPr>
      <dsp:spPr>
        <a:xfrm rot="5400000">
          <a:off x="3681307" y="-401311"/>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just" defTabSz="711200">
            <a:lnSpc>
              <a:spcPct val="90000"/>
            </a:lnSpc>
            <a:spcBef>
              <a:spcPct val="0"/>
            </a:spcBef>
            <a:spcAft>
              <a:spcPct val="15000"/>
            </a:spcAft>
            <a:buNone/>
          </a:pPr>
          <a:r>
            <a:rPr lang="en-US" sz="1600" kern="1200" dirty="0"/>
            <a:t>Calculate the mean of </a:t>
          </a:r>
          <a:r>
            <a:rPr lang="en-US" sz="1600" kern="1200" dirty="0" err="1"/>
            <a:t>PayLoad</a:t>
          </a:r>
          <a:r>
            <a:rPr lang="en-US" sz="1600" kern="1200" dirty="0"/>
            <a:t> Mass</a:t>
          </a:r>
        </a:p>
      </dsp:txBody>
      <dsp:txXfrm rot="-5400000">
        <a:off x="388505" y="2909102"/>
        <a:ext cx="6928748" cy="325531"/>
      </dsp:txXfrm>
    </dsp:sp>
    <dsp:sp modelId="{F2631526-455E-4B68-91D8-4CC345622B0D}">
      <dsp:nvSpPr>
        <dsp:cNvPr id="0" name=""/>
        <dsp:cNvSpPr/>
      </dsp:nvSpPr>
      <dsp:spPr>
        <a:xfrm rot="5400000">
          <a:off x="-83250" y="3575205"/>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Step 8</a:t>
          </a:r>
        </a:p>
      </dsp:txBody>
      <dsp:txXfrm rot="-5400000">
        <a:off x="1" y="3686206"/>
        <a:ext cx="388504" cy="166501"/>
      </dsp:txXfrm>
    </dsp:sp>
    <dsp:sp modelId="{D846E9F0-4557-4D2D-A5F4-4A495DE82E64}">
      <dsp:nvSpPr>
        <dsp:cNvPr id="0" name=""/>
        <dsp:cNvSpPr/>
      </dsp:nvSpPr>
      <dsp:spPr>
        <a:xfrm rot="5400000">
          <a:off x="3562422" y="199151"/>
          <a:ext cx="59852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just" defTabSz="711200">
            <a:lnSpc>
              <a:spcPct val="90000"/>
            </a:lnSpc>
            <a:spcBef>
              <a:spcPct val="0"/>
            </a:spcBef>
            <a:spcAft>
              <a:spcPct val="15000"/>
            </a:spcAft>
            <a:buNone/>
          </a:pPr>
          <a:r>
            <a:rPr lang="en-US" sz="1600" kern="1200" dirty="0"/>
            <a:t>Replace the missing values in Payload Mass column using the mean calculated in Step 7</a:t>
          </a:r>
        </a:p>
      </dsp:txBody>
      <dsp:txXfrm rot="-5400000">
        <a:off x="388505" y="3402286"/>
        <a:ext cx="6917142" cy="540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F2430-D1D8-4B12-AF34-CD76B47F90AD}">
      <dsp:nvSpPr>
        <dsp:cNvPr id="0" name=""/>
        <dsp:cNvSpPr/>
      </dsp:nvSpPr>
      <dsp:spPr>
        <a:xfrm rot="5400000">
          <a:off x="-135690" y="138036"/>
          <a:ext cx="904600" cy="6332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Step 1</a:t>
          </a:r>
        </a:p>
      </dsp:txBody>
      <dsp:txXfrm rot="-5400000">
        <a:off x="0" y="318956"/>
        <a:ext cx="633220" cy="271380"/>
      </dsp:txXfrm>
    </dsp:sp>
    <dsp:sp modelId="{D8EBD7AC-13F5-43A0-9F59-8EA0355A88BE}">
      <dsp:nvSpPr>
        <dsp:cNvPr id="0" name=""/>
        <dsp:cNvSpPr/>
      </dsp:nvSpPr>
      <dsp:spPr>
        <a:xfrm rot="5400000">
          <a:off x="3689892" y="-3054326"/>
          <a:ext cx="588299" cy="67016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Request Wikipedia SpaceX HTML</a:t>
          </a:r>
        </a:p>
      </dsp:txBody>
      <dsp:txXfrm rot="-5400000">
        <a:off x="633220" y="31064"/>
        <a:ext cx="6672925" cy="530863"/>
      </dsp:txXfrm>
    </dsp:sp>
    <dsp:sp modelId="{BD5E9998-02F8-4A84-B8F3-CC800024844D}">
      <dsp:nvSpPr>
        <dsp:cNvPr id="0" name=""/>
        <dsp:cNvSpPr/>
      </dsp:nvSpPr>
      <dsp:spPr>
        <a:xfrm rot="5400000">
          <a:off x="-135690" y="922957"/>
          <a:ext cx="904600" cy="6332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Step 2</a:t>
          </a:r>
        </a:p>
      </dsp:txBody>
      <dsp:txXfrm rot="-5400000">
        <a:off x="0" y="1103877"/>
        <a:ext cx="633220" cy="271380"/>
      </dsp:txXfrm>
    </dsp:sp>
    <dsp:sp modelId="{8A5EA89C-3B0B-4C2D-9F6C-BA2FC48A010E}">
      <dsp:nvSpPr>
        <dsp:cNvPr id="0" name=""/>
        <dsp:cNvSpPr/>
      </dsp:nvSpPr>
      <dsp:spPr>
        <a:xfrm rot="5400000">
          <a:off x="3690047" y="-2269558"/>
          <a:ext cx="587990" cy="67016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Use BeautifulSoup4 library to parse the request data</a:t>
          </a:r>
        </a:p>
      </dsp:txBody>
      <dsp:txXfrm rot="-5400000">
        <a:off x="633221" y="815971"/>
        <a:ext cx="6672940" cy="530584"/>
      </dsp:txXfrm>
    </dsp:sp>
    <dsp:sp modelId="{D4F30EF2-AD07-4FC7-82E3-860A695E05C4}">
      <dsp:nvSpPr>
        <dsp:cNvPr id="0" name=""/>
        <dsp:cNvSpPr/>
      </dsp:nvSpPr>
      <dsp:spPr>
        <a:xfrm rot="5400000">
          <a:off x="-135690" y="1707879"/>
          <a:ext cx="904600" cy="6332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Step 3</a:t>
          </a:r>
        </a:p>
      </dsp:txBody>
      <dsp:txXfrm rot="-5400000">
        <a:off x="0" y="1888799"/>
        <a:ext cx="633220" cy="271380"/>
      </dsp:txXfrm>
    </dsp:sp>
    <dsp:sp modelId="{A7630572-8060-492A-98C5-5A70ECEE9FEF}">
      <dsp:nvSpPr>
        <dsp:cNvPr id="0" name=""/>
        <dsp:cNvSpPr/>
      </dsp:nvSpPr>
      <dsp:spPr>
        <a:xfrm rot="5400000">
          <a:off x="3690047" y="-1484636"/>
          <a:ext cx="587990" cy="67016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Loop over the tables and extract relevant data into lists</a:t>
          </a:r>
        </a:p>
      </dsp:txBody>
      <dsp:txXfrm rot="-5400000">
        <a:off x="633221" y="1600893"/>
        <a:ext cx="6672940" cy="530584"/>
      </dsp:txXfrm>
    </dsp:sp>
    <dsp:sp modelId="{80A33664-1B4B-4922-910A-14D52B379A3A}">
      <dsp:nvSpPr>
        <dsp:cNvPr id="0" name=""/>
        <dsp:cNvSpPr/>
      </dsp:nvSpPr>
      <dsp:spPr>
        <a:xfrm rot="5400000">
          <a:off x="-135690" y="2492801"/>
          <a:ext cx="904600" cy="6332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Step 4</a:t>
          </a:r>
        </a:p>
      </dsp:txBody>
      <dsp:txXfrm rot="-5400000">
        <a:off x="0" y="2673721"/>
        <a:ext cx="633220" cy="271380"/>
      </dsp:txXfrm>
    </dsp:sp>
    <dsp:sp modelId="{F4CD0BE0-0D46-40FF-AF5D-6F5F28DFB877}">
      <dsp:nvSpPr>
        <dsp:cNvPr id="0" name=""/>
        <dsp:cNvSpPr/>
      </dsp:nvSpPr>
      <dsp:spPr>
        <a:xfrm rot="5400000">
          <a:off x="3690047" y="-699715"/>
          <a:ext cx="587990" cy="67016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Create Dictionary from the lists extracted in Step 3</a:t>
          </a:r>
        </a:p>
      </dsp:txBody>
      <dsp:txXfrm rot="-5400000">
        <a:off x="633221" y="2385814"/>
        <a:ext cx="6672940" cy="530584"/>
      </dsp:txXfrm>
    </dsp:sp>
    <dsp:sp modelId="{27D0CB56-CA6E-4ABD-B494-3C4960554352}">
      <dsp:nvSpPr>
        <dsp:cNvPr id="0" name=""/>
        <dsp:cNvSpPr/>
      </dsp:nvSpPr>
      <dsp:spPr>
        <a:xfrm rot="5400000">
          <a:off x="-135690" y="3277723"/>
          <a:ext cx="904600" cy="6332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Step 5</a:t>
          </a:r>
        </a:p>
      </dsp:txBody>
      <dsp:txXfrm rot="-5400000">
        <a:off x="0" y="3458643"/>
        <a:ext cx="633220" cy="271380"/>
      </dsp:txXfrm>
    </dsp:sp>
    <dsp:sp modelId="{3A203933-2584-44A8-B2E4-120CF1F9AFF0}">
      <dsp:nvSpPr>
        <dsp:cNvPr id="0" name=""/>
        <dsp:cNvSpPr/>
      </dsp:nvSpPr>
      <dsp:spPr>
        <a:xfrm rot="5400000">
          <a:off x="3690047" y="85206"/>
          <a:ext cx="587990" cy="67016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Convert the dictionary obtained in Step 4 to a pandas </a:t>
          </a:r>
          <a:r>
            <a:rPr lang="en-US" sz="1800" kern="1200" dirty="0" err="1"/>
            <a:t>DataFrame</a:t>
          </a:r>
          <a:endParaRPr lang="en-US" sz="1800" kern="1200" dirty="0"/>
        </a:p>
      </dsp:txBody>
      <dsp:txXfrm rot="-5400000">
        <a:off x="633221" y="3170736"/>
        <a:ext cx="6672940" cy="5305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F2430-D1D8-4B12-AF34-CD76B47F90AD}">
      <dsp:nvSpPr>
        <dsp:cNvPr id="0" name=""/>
        <dsp:cNvSpPr/>
      </dsp:nvSpPr>
      <dsp:spPr>
        <a:xfrm rot="5400000">
          <a:off x="-85769" y="87850"/>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1</a:t>
          </a:r>
        </a:p>
      </dsp:txBody>
      <dsp:txXfrm rot="-5400000">
        <a:off x="0" y="202209"/>
        <a:ext cx="400256" cy="171538"/>
      </dsp:txXfrm>
    </dsp:sp>
    <dsp:sp modelId="{D8EBD7AC-13F5-43A0-9F59-8EA0355A88BE}">
      <dsp:nvSpPr>
        <dsp:cNvPr id="0" name=""/>
        <dsp:cNvSpPr/>
      </dsp:nvSpPr>
      <dsp:spPr>
        <a:xfrm rot="5400000">
          <a:off x="3681629" y="-3279291"/>
          <a:ext cx="371861"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accent3">
                  <a:lumMod val="25000"/>
                </a:schemeClr>
              </a:solidFill>
              <a:latin typeface="Abadi" panose="020B0604020104020204" pitchFamily="34" charset="0"/>
            </a:rPr>
            <a:t>Separate the features (X) and the target label (Y)</a:t>
          </a:r>
          <a:endParaRPr lang="en-US" sz="1200" kern="1200" dirty="0">
            <a:latin typeface="Abadi" panose="020B0604020104020204" pitchFamily="34" charset="0"/>
          </a:endParaRPr>
        </a:p>
      </dsp:txBody>
      <dsp:txXfrm rot="-5400000">
        <a:off x="400257" y="20234"/>
        <a:ext cx="6916454" cy="335555"/>
      </dsp:txXfrm>
    </dsp:sp>
    <dsp:sp modelId="{BD5E9998-02F8-4A84-B8F3-CC800024844D}">
      <dsp:nvSpPr>
        <dsp:cNvPr id="0" name=""/>
        <dsp:cNvSpPr/>
      </dsp:nvSpPr>
      <dsp:spPr>
        <a:xfrm rot="5400000">
          <a:off x="-85769" y="583996"/>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2</a:t>
          </a:r>
        </a:p>
      </dsp:txBody>
      <dsp:txXfrm rot="-5400000">
        <a:off x="0" y="698355"/>
        <a:ext cx="400256" cy="171538"/>
      </dsp:txXfrm>
    </dsp:sp>
    <dsp:sp modelId="{8A5EA89C-3B0B-4C2D-9F6C-BA2FC48A010E}">
      <dsp:nvSpPr>
        <dsp:cNvPr id="0" name=""/>
        <dsp:cNvSpPr/>
      </dsp:nvSpPr>
      <dsp:spPr>
        <a:xfrm rot="5400000">
          <a:off x="3681726" y="-2783243"/>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accent3">
                  <a:lumMod val="25000"/>
                </a:schemeClr>
              </a:solidFill>
              <a:latin typeface="Abadi" panose="020B0604020104020204" pitchFamily="34" charset="0"/>
            </a:rPr>
            <a:t>Data is split into train and test sets with 75% as train and 25% as test set</a:t>
          </a:r>
          <a:endParaRPr lang="en-US" sz="1200" kern="1200" dirty="0">
            <a:latin typeface="Abadi" panose="020B0604020104020204" pitchFamily="34" charset="0"/>
          </a:endParaRPr>
        </a:p>
      </dsp:txBody>
      <dsp:txXfrm rot="-5400000">
        <a:off x="400256" y="516370"/>
        <a:ext cx="6916464" cy="335380"/>
      </dsp:txXfrm>
    </dsp:sp>
    <dsp:sp modelId="{D4F30EF2-AD07-4FC7-82E3-860A695E05C4}">
      <dsp:nvSpPr>
        <dsp:cNvPr id="0" name=""/>
        <dsp:cNvSpPr/>
      </dsp:nvSpPr>
      <dsp:spPr>
        <a:xfrm rot="5400000">
          <a:off x="-85769" y="1080142"/>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3</a:t>
          </a:r>
        </a:p>
      </dsp:txBody>
      <dsp:txXfrm rot="-5400000">
        <a:off x="0" y="1194501"/>
        <a:ext cx="400256" cy="171538"/>
      </dsp:txXfrm>
    </dsp:sp>
    <dsp:sp modelId="{A7630572-8060-492A-98C5-5A70ECEE9FEF}">
      <dsp:nvSpPr>
        <dsp:cNvPr id="0" name=""/>
        <dsp:cNvSpPr/>
      </dsp:nvSpPr>
      <dsp:spPr>
        <a:xfrm rot="5400000">
          <a:off x="3681726" y="-2287097"/>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accent3">
                  <a:lumMod val="25000"/>
                </a:schemeClr>
              </a:solidFill>
              <a:latin typeface="Abadi" panose="020B0604020104020204" pitchFamily="34" charset="0"/>
            </a:rPr>
            <a:t>The train and test sets were scaled to normal distribution</a:t>
          </a:r>
          <a:endParaRPr lang="en-US" sz="1200" kern="1200" dirty="0">
            <a:latin typeface="Abadi" panose="020B0604020104020204" pitchFamily="34" charset="0"/>
          </a:endParaRPr>
        </a:p>
      </dsp:txBody>
      <dsp:txXfrm rot="-5400000">
        <a:off x="400256" y="1012516"/>
        <a:ext cx="6916464" cy="335380"/>
      </dsp:txXfrm>
    </dsp:sp>
    <dsp:sp modelId="{80A33664-1B4B-4922-910A-14D52B379A3A}">
      <dsp:nvSpPr>
        <dsp:cNvPr id="0" name=""/>
        <dsp:cNvSpPr/>
      </dsp:nvSpPr>
      <dsp:spPr>
        <a:xfrm rot="5400000">
          <a:off x="-85769" y="1576288"/>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4</a:t>
          </a:r>
        </a:p>
      </dsp:txBody>
      <dsp:txXfrm rot="-5400000">
        <a:off x="0" y="1690647"/>
        <a:ext cx="400256" cy="171538"/>
      </dsp:txXfrm>
    </dsp:sp>
    <dsp:sp modelId="{F4CD0BE0-0D46-40FF-AF5D-6F5F28DFB877}">
      <dsp:nvSpPr>
        <dsp:cNvPr id="0" name=""/>
        <dsp:cNvSpPr/>
      </dsp:nvSpPr>
      <dsp:spPr>
        <a:xfrm rot="5400000">
          <a:off x="3681726" y="-1790950"/>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accent3">
                  <a:lumMod val="25000"/>
                </a:schemeClr>
              </a:solidFill>
              <a:latin typeface="Abadi" panose="020B0604020104020204" pitchFamily="34" charset="0"/>
            </a:rPr>
            <a:t>The models are evaluated on accuracy score</a:t>
          </a:r>
          <a:endParaRPr lang="en-US" sz="1200" kern="1200" dirty="0">
            <a:latin typeface="Abadi" panose="020B0604020104020204" pitchFamily="34" charset="0"/>
          </a:endParaRPr>
        </a:p>
      </dsp:txBody>
      <dsp:txXfrm rot="-5400000">
        <a:off x="400256" y="1508663"/>
        <a:ext cx="6916464" cy="335380"/>
      </dsp:txXfrm>
    </dsp:sp>
    <dsp:sp modelId="{27D0CB56-CA6E-4ABD-B494-3C4960554352}">
      <dsp:nvSpPr>
        <dsp:cNvPr id="0" name=""/>
        <dsp:cNvSpPr/>
      </dsp:nvSpPr>
      <dsp:spPr>
        <a:xfrm rot="5400000">
          <a:off x="-85769" y="2072434"/>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5</a:t>
          </a:r>
        </a:p>
      </dsp:txBody>
      <dsp:txXfrm rot="-5400000">
        <a:off x="0" y="2186793"/>
        <a:ext cx="400256" cy="171538"/>
      </dsp:txXfrm>
    </dsp:sp>
    <dsp:sp modelId="{3A203933-2584-44A8-B2E4-120CF1F9AFF0}">
      <dsp:nvSpPr>
        <dsp:cNvPr id="0" name=""/>
        <dsp:cNvSpPr/>
      </dsp:nvSpPr>
      <dsp:spPr>
        <a:xfrm rot="5400000">
          <a:off x="3681726" y="-1294804"/>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accent3">
                  <a:lumMod val="25000"/>
                </a:schemeClr>
              </a:solidFill>
              <a:latin typeface="Abadi" panose="020B0604020104020204" pitchFamily="34" charset="0"/>
            </a:rPr>
            <a:t>Parameters were defined for each model to help find the best set of parameters</a:t>
          </a:r>
        </a:p>
      </dsp:txBody>
      <dsp:txXfrm rot="-5400000">
        <a:off x="400256" y="2004809"/>
        <a:ext cx="6916464" cy="335380"/>
      </dsp:txXfrm>
    </dsp:sp>
    <dsp:sp modelId="{EA9CB183-CBCD-47D4-AF12-44225555F270}">
      <dsp:nvSpPr>
        <dsp:cNvPr id="0" name=""/>
        <dsp:cNvSpPr/>
      </dsp:nvSpPr>
      <dsp:spPr>
        <a:xfrm rot="5400000">
          <a:off x="-85769" y="2568581"/>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badi" panose="020B0604020104020204" pitchFamily="34" charset="0"/>
            </a:rPr>
            <a:t>Step 6</a:t>
          </a:r>
        </a:p>
      </dsp:txBody>
      <dsp:txXfrm rot="-5400000">
        <a:off x="0" y="2682940"/>
        <a:ext cx="400256" cy="171538"/>
      </dsp:txXfrm>
    </dsp:sp>
    <dsp:sp modelId="{D27FC40E-D7A5-4703-9A15-3E6D7761D876}">
      <dsp:nvSpPr>
        <dsp:cNvPr id="0" name=""/>
        <dsp:cNvSpPr/>
      </dsp:nvSpPr>
      <dsp:spPr>
        <a:xfrm rot="5400000">
          <a:off x="3681726" y="-798658"/>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err="1">
              <a:solidFill>
                <a:schemeClr val="accent3">
                  <a:lumMod val="25000"/>
                </a:schemeClr>
              </a:solidFill>
              <a:latin typeface="Abadi" panose="020B0604020104020204" pitchFamily="34" charset="0"/>
            </a:rPr>
            <a:t>GridSearchCV</a:t>
          </a:r>
          <a:r>
            <a:rPr lang="en-US" sz="1200" kern="1200" dirty="0">
              <a:solidFill>
                <a:schemeClr val="accent3">
                  <a:lumMod val="25000"/>
                </a:schemeClr>
              </a:solidFill>
              <a:latin typeface="Abadi" panose="020B0604020104020204" pitchFamily="34" charset="0"/>
            </a:rPr>
            <a:t> with 10 folds is used to tune the models with the parameters defined</a:t>
          </a:r>
          <a:endParaRPr lang="en-US" sz="1200" kern="1200" dirty="0">
            <a:latin typeface="Abadi" panose="020B0604020104020204" pitchFamily="34" charset="0"/>
          </a:endParaRPr>
        </a:p>
      </dsp:txBody>
      <dsp:txXfrm rot="-5400000">
        <a:off x="400256" y="2500955"/>
        <a:ext cx="6916464" cy="335380"/>
      </dsp:txXfrm>
    </dsp:sp>
    <dsp:sp modelId="{689C80C2-B924-4D5A-B9C1-FF780415A049}">
      <dsp:nvSpPr>
        <dsp:cNvPr id="0" name=""/>
        <dsp:cNvSpPr/>
      </dsp:nvSpPr>
      <dsp:spPr>
        <a:xfrm rot="5400000">
          <a:off x="-85769" y="3064727"/>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7</a:t>
          </a:r>
        </a:p>
      </dsp:txBody>
      <dsp:txXfrm rot="-5400000">
        <a:off x="0" y="3179086"/>
        <a:ext cx="400256" cy="171538"/>
      </dsp:txXfrm>
    </dsp:sp>
    <dsp:sp modelId="{8A70158C-A8F6-4EFC-9B70-B1359479F723}">
      <dsp:nvSpPr>
        <dsp:cNvPr id="0" name=""/>
        <dsp:cNvSpPr/>
      </dsp:nvSpPr>
      <dsp:spPr>
        <a:xfrm rot="5400000">
          <a:off x="3681726" y="-302512"/>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accent3">
                  <a:lumMod val="25000"/>
                </a:schemeClr>
              </a:solidFill>
              <a:latin typeface="Abadi" panose="020B0604020104020204" pitchFamily="34" charset="0"/>
            </a:rPr>
            <a:t>Accuracy score and confusion matrix are obtained on the test set using best parameters found</a:t>
          </a:r>
          <a:endParaRPr lang="en-US" sz="1200" kern="1200" dirty="0">
            <a:latin typeface="Abadi" panose="020B0604020104020204" pitchFamily="34" charset="0"/>
          </a:endParaRPr>
        </a:p>
      </dsp:txBody>
      <dsp:txXfrm rot="-5400000">
        <a:off x="400256" y="2997101"/>
        <a:ext cx="6916464" cy="335380"/>
      </dsp:txXfrm>
    </dsp:sp>
    <dsp:sp modelId="{9ACF67BD-7D0E-47F8-8D14-4D1E24D90A0D}">
      <dsp:nvSpPr>
        <dsp:cNvPr id="0" name=""/>
        <dsp:cNvSpPr/>
      </dsp:nvSpPr>
      <dsp:spPr>
        <a:xfrm rot="5400000">
          <a:off x="-85769" y="3560873"/>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8</a:t>
          </a:r>
        </a:p>
      </dsp:txBody>
      <dsp:txXfrm rot="-5400000">
        <a:off x="0" y="3675232"/>
        <a:ext cx="400256" cy="171538"/>
      </dsp:txXfrm>
    </dsp:sp>
    <dsp:sp modelId="{7C23091E-F2BF-4B92-8EA7-2E2A266739D0}">
      <dsp:nvSpPr>
        <dsp:cNvPr id="0" name=""/>
        <dsp:cNvSpPr/>
      </dsp:nvSpPr>
      <dsp:spPr>
        <a:xfrm rot="5400000">
          <a:off x="3681726" y="193633"/>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accent3">
                  <a:lumMod val="25000"/>
                </a:schemeClr>
              </a:solidFill>
              <a:latin typeface="Abadi" panose="020B0604020104020204" pitchFamily="34" charset="0"/>
            </a:rPr>
            <a:t>The best model is found based on the accuracy score on the test set</a:t>
          </a:r>
          <a:endParaRPr lang="en-US" sz="1200" kern="1200" dirty="0">
            <a:latin typeface="Abadi" panose="020B0604020104020204" pitchFamily="34" charset="0"/>
          </a:endParaRPr>
        </a:p>
      </dsp:txBody>
      <dsp:txXfrm rot="-5400000">
        <a:off x="400256" y="3493247"/>
        <a:ext cx="6916464" cy="3353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13-Dec-21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13-Dec-21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332105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095276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627294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13-Dec-21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13-Dec-21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13-Dec-21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13-Dec-21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13-Dec-21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13-Dec-21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13-Dec-21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13-Dec-21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13-Dec-21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13-Dec-21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lkang71/IBM-Applied-Data-Science-Professional-Certificate/blob/main/Course%2010%20%E2%94%80%20Applied%20Capstone%20with%20Pytho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lkang71/IBM-Applied-Data-Science-Professional-Certificate/blob/main/Course%2010%20%E2%94%80%20Applied%20Capstone%20with%20Pytho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elkang71/IBM-Applied-Data-Science-Professional-Certificate/blob/main/Course%2010%20%E2%94%80%20Applied%20Capstone%20with%20Python/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lkang71/IBM-Applied-Data-Science-Professional-Certificate/blob/main/Course%2010%20%E2%94%80%20Applied%20Capstone%20with%20Python/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lkang71/IBM-Applied-Data-Science-Professional-Certificate/blob/main/Course%2010%20%E2%94%80%20Applied%20Capstone%20with%20Pytho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elkang71/IBM-Applied-Data-Science-Professional-Certificate/blob/main/Course%2010%20%E2%94%80%20Applied%20Capstone%20with%20Python/Machine%20Learning%20Prediction.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elkang71/IBM-Applied-Data-Science-Professional-Certificate/blob/main/Course%2010%20%E2%94%80%20Applied%20Capstone%20with%20Python/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elkang71/IBM-Applied-Data-Science-Professional-Certificate/blob/main/Course%2010%20%E2%94%80%20Applied%20Capstone%20with%20Python/Data%20Collection%20with%20Web%20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Elly Kang</a:t>
            </a:r>
          </a:p>
          <a:p>
            <a:r>
              <a:rPr lang="en-US" dirty="0">
                <a:solidFill>
                  <a:schemeClr val="bg2"/>
                </a:solidFill>
                <a:latin typeface="Abadi" panose="020B0604020104020204" pitchFamily="34" charset="0"/>
                <a:ea typeface="SF Pro" pitchFamily="2" charset="0"/>
                <a:cs typeface="SF Pro" pitchFamily="2" charset="0"/>
              </a:rPr>
              <a:t>December 13,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Calculate number of launches on each site, number of occurrences of each orbit and number + occurrence of mission per orbit type</a:t>
            </a:r>
          </a:p>
          <a:p>
            <a:r>
              <a:rPr lang="en-US" sz="2200" dirty="0">
                <a:solidFill>
                  <a:schemeClr val="accent3">
                    <a:lumMod val="25000"/>
                  </a:schemeClr>
                </a:solidFill>
                <a:latin typeface="Abadi" panose="020B0604020104020204" pitchFamily="34" charset="0"/>
              </a:rPr>
              <a:t>Create training column ‘Class’ with successful landings mapped to 1 and unsuccessful landings mapped to 0</a:t>
            </a:r>
          </a:p>
          <a:p>
            <a:r>
              <a:rPr lang="en-US" sz="2200" dirty="0">
                <a:solidFill>
                  <a:schemeClr val="accent3">
                    <a:lumMod val="25000"/>
                  </a:schemeClr>
                </a:solidFill>
                <a:latin typeface="Abadi" panose="020B0604020104020204" pitchFamily="34" charset="0"/>
              </a:rPr>
              <a:t>Mapped features with ‘True’ as string to 1 and all the others to 0</a:t>
            </a:r>
          </a:p>
          <a:p>
            <a:r>
              <a:rPr lang="en-US" sz="2200" dirty="0">
                <a:latin typeface="Abadi" panose="020B0604020104020204" pitchFamily="34" charset="0"/>
              </a:rPr>
              <a:t>GitHub</a:t>
            </a:r>
            <a:br>
              <a:rPr lang="en-US" sz="2200" dirty="0">
                <a:latin typeface="Abadi" panose="020B0604020104020204" pitchFamily="34" charset="0"/>
              </a:rPr>
            </a:br>
            <a:r>
              <a:rPr lang="en-US" sz="2200" dirty="0">
                <a:latin typeface="Abadi" panose="020B0604020104020204" pitchFamily="34" charset="0"/>
                <a:hlinkClick r:id="rId3"/>
              </a:rPr>
              <a:t>https://github.com/elkang71/IBM-Applied-Data-Science-Professional-Certificate/blob/main/Course%2010%20%E2%94%80%20Applied%20Capstone%20with%20Python/Data%20Wrangling.ipynb</a:t>
            </a:r>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Use scatter plot to observe the relationship of Payload vs. Outcome, Payload vs. Launch Site, Outcome vs. Orbit and Payload vs. Orbit.</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The goal is to observe the correlation between two variables each time for which scatter plot works exceptionally well and therefore is used</a:t>
            </a:r>
          </a:p>
          <a:p>
            <a:pPr>
              <a:lnSpc>
                <a:spcPct val="100000"/>
              </a:lnSpc>
              <a:spcBef>
                <a:spcPts val="1400"/>
              </a:spcBef>
            </a:pPr>
            <a:r>
              <a:rPr lang="en-US" sz="1800" dirty="0">
                <a:solidFill>
                  <a:schemeClr val="accent3">
                    <a:lumMod val="25000"/>
                  </a:schemeClr>
                </a:solidFill>
                <a:latin typeface="Abadi" panose="020B0604020104020204" pitchFamily="34" charset="0"/>
              </a:rPr>
              <a:t>Use bar chart to visualize success rate of each type of orbit</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Bar charts work well with categorical data hence bar chart is used</a:t>
            </a:r>
          </a:p>
          <a:p>
            <a:pPr>
              <a:lnSpc>
                <a:spcPct val="100000"/>
              </a:lnSpc>
              <a:spcBef>
                <a:spcPts val="1400"/>
              </a:spcBef>
            </a:pPr>
            <a:r>
              <a:rPr lang="en-US" sz="1800" dirty="0">
                <a:solidFill>
                  <a:schemeClr val="accent3">
                    <a:lumMod val="25000"/>
                  </a:schemeClr>
                </a:solidFill>
                <a:latin typeface="Abadi" panose="020B0604020104020204" pitchFamily="34" charset="0"/>
              </a:rPr>
              <a:t>Line chart is used to observe relationship between success rate and year</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Line chart is used as it can show formation of trends</a:t>
            </a:r>
          </a:p>
          <a:p>
            <a:r>
              <a:rPr lang="en-US" sz="1800" dirty="0">
                <a:latin typeface="Abadi" panose="020B0604020104020204" pitchFamily="34" charset="0"/>
              </a:rPr>
              <a:t>GitHub</a:t>
            </a:r>
            <a:br>
              <a:rPr lang="en-US" sz="1800" dirty="0">
                <a:latin typeface="Abadi" panose="020B0604020104020204" pitchFamily="34" charset="0"/>
              </a:rPr>
            </a:br>
            <a:r>
              <a:rPr lang="en-US" sz="1800" dirty="0">
                <a:latin typeface="Abadi" panose="020B0604020104020204" pitchFamily="34" charset="0"/>
                <a:hlinkClick r:id="rId3"/>
              </a:rPr>
              <a:t>https://github.com/elkang71/IBM-Applied-Data-Science-Professional-Certificate/blob/main/Course%2010%20%E2%94%80%20Applied%20Capstone%20with%20Python/EDA%20with%20Visualization.ipynb</a:t>
            </a:r>
            <a:endParaRPr lang="en-US" sz="1800" dirty="0">
              <a:latin typeface="Abadi" panose="020B0604020104020204" pitchFamily="34" charset="0"/>
            </a:endParaRPr>
          </a:p>
          <a:p>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77007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Data is loaded into the IBM DB2 Database</a:t>
            </a:r>
          </a:p>
          <a:p>
            <a:pPr>
              <a:lnSpc>
                <a:spcPct val="100000"/>
              </a:lnSpc>
              <a:spcBef>
                <a:spcPts val="1400"/>
              </a:spcBef>
            </a:pPr>
            <a:r>
              <a:rPr lang="en-US" sz="2200" dirty="0">
                <a:solidFill>
                  <a:schemeClr val="accent3">
                    <a:lumMod val="25000"/>
                  </a:schemeClr>
                </a:solidFill>
                <a:latin typeface="Abadi" panose="020B0604020104020204" pitchFamily="34" charset="0"/>
              </a:rPr>
              <a:t>Queried the data by SQL integration in Python</a:t>
            </a:r>
          </a:p>
          <a:p>
            <a:pPr>
              <a:lnSpc>
                <a:spcPct val="100000"/>
              </a:lnSpc>
              <a:spcBef>
                <a:spcPts val="1400"/>
              </a:spcBef>
            </a:pPr>
            <a:r>
              <a:rPr lang="en-US" sz="2200" dirty="0">
                <a:solidFill>
                  <a:schemeClr val="accent3">
                    <a:lumMod val="25000"/>
                  </a:schemeClr>
                </a:solidFill>
                <a:latin typeface="Abadi" panose="020B0604020104020204" pitchFamily="34" charset="0"/>
              </a:rPr>
              <a:t>Queries involved exploring the data to get more information about</a:t>
            </a:r>
          </a:p>
          <a:p>
            <a:pPr lvl="1">
              <a:lnSpc>
                <a:spcPct val="100000"/>
              </a:lnSpc>
              <a:spcBef>
                <a:spcPts val="1400"/>
              </a:spcBef>
            </a:pPr>
            <a:r>
              <a:rPr lang="en-US" sz="1400" dirty="0">
                <a:solidFill>
                  <a:schemeClr val="tx1">
                    <a:lumMod val="50000"/>
                    <a:lumOff val="50000"/>
                  </a:schemeClr>
                </a:solidFill>
                <a:latin typeface="Abadi" panose="020B0604020104020204" pitchFamily="34" charset="0"/>
              </a:rPr>
              <a:t>Launch Sites Names</a:t>
            </a:r>
          </a:p>
          <a:p>
            <a:pPr lvl="1">
              <a:lnSpc>
                <a:spcPct val="100000"/>
              </a:lnSpc>
              <a:spcBef>
                <a:spcPts val="1400"/>
              </a:spcBef>
            </a:pPr>
            <a:r>
              <a:rPr lang="en-US" sz="1400" dirty="0">
                <a:solidFill>
                  <a:schemeClr val="tx1">
                    <a:lumMod val="50000"/>
                    <a:lumOff val="50000"/>
                  </a:schemeClr>
                </a:solidFill>
                <a:latin typeface="Abadi" panose="020B0604020104020204" pitchFamily="34" charset="0"/>
              </a:rPr>
              <a:t>Mission Outcomes</a:t>
            </a:r>
          </a:p>
          <a:p>
            <a:pPr lvl="1">
              <a:lnSpc>
                <a:spcPct val="100000"/>
              </a:lnSpc>
              <a:spcBef>
                <a:spcPts val="1400"/>
              </a:spcBef>
            </a:pPr>
            <a:r>
              <a:rPr lang="en-US" sz="1400" dirty="0">
                <a:solidFill>
                  <a:schemeClr val="tx1">
                    <a:lumMod val="50000"/>
                    <a:lumOff val="50000"/>
                  </a:schemeClr>
                </a:solidFill>
                <a:latin typeface="Abadi" panose="020B0604020104020204" pitchFamily="34" charset="0"/>
              </a:rPr>
              <a:t>Payload sizes of customers</a:t>
            </a:r>
          </a:p>
          <a:p>
            <a:pPr lvl="1">
              <a:lnSpc>
                <a:spcPct val="100000"/>
              </a:lnSpc>
              <a:spcBef>
                <a:spcPts val="1400"/>
              </a:spcBef>
            </a:pPr>
            <a:r>
              <a:rPr lang="en-US" sz="1400" dirty="0">
                <a:solidFill>
                  <a:schemeClr val="tx1">
                    <a:lumMod val="50000"/>
                    <a:lumOff val="50000"/>
                  </a:schemeClr>
                </a:solidFill>
                <a:latin typeface="Abadi" panose="020B0604020104020204" pitchFamily="34" charset="0"/>
              </a:rPr>
              <a:t>Payload sizes of booster versions</a:t>
            </a:r>
          </a:p>
          <a:p>
            <a:pPr lvl="1">
              <a:lnSpc>
                <a:spcPct val="100000"/>
              </a:lnSpc>
              <a:spcBef>
                <a:spcPts val="1400"/>
              </a:spcBef>
            </a:pPr>
            <a:r>
              <a:rPr lang="en-US" sz="1400" dirty="0">
                <a:solidFill>
                  <a:schemeClr val="tx1">
                    <a:lumMod val="50000"/>
                    <a:lumOff val="50000"/>
                  </a:schemeClr>
                </a:solidFill>
                <a:latin typeface="Abadi" panose="020B0604020104020204" pitchFamily="34" charset="0"/>
              </a:rPr>
              <a:t>Landing Outcomes</a:t>
            </a:r>
          </a:p>
          <a:p>
            <a:pPr>
              <a:lnSpc>
                <a:spcPct val="100000"/>
              </a:lnSpc>
              <a:spcBef>
                <a:spcPts val="1400"/>
              </a:spcBef>
            </a:pPr>
            <a:r>
              <a:rPr lang="en-US" sz="2200" dirty="0">
                <a:latin typeface="Abadi" panose="020B0604020104020204" pitchFamily="34" charset="0"/>
              </a:rPr>
              <a:t>GitHub</a:t>
            </a:r>
            <a:br>
              <a:rPr lang="en-US" sz="2200" dirty="0">
                <a:latin typeface="Abadi" panose="020B0604020104020204" pitchFamily="34" charset="0"/>
              </a:rPr>
            </a:br>
            <a:r>
              <a:rPr lang="en-US" sz="1800" dirty="0">
                <a:latin typeface="Abadi" panose="020B0604020104020204" pitchFamily="34" charset="0"/>
                <a:hlinkClick r:id="rId4"/>
              </a:rPr>
              <a:t>https://github.com/elkang71/IBM-Applied-Data-Science-Professional-Certificate/blob/main/Course%2010%20%E2%94%80%20Applied%20Capstone%20with%20Python/EDA%20with%20SQL.ipynb</a:t>
            </a:r>
            <a:endParaRPr lang="en-US" sz="2200" dirty="0">
              <a:solidFill>
                <a:schemeClr val="accent3">
                  <a:lumMod val="25000"/>
                </a:schemeClr>
              </a:solidFill>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interactive maps using Folium library</a:t>
            </a:r>
          </a:p>
          <a:p>
            <a:pPr>
              <a:lnSpc>
                <a:spcPct val="100000"/>
              </a:lnSpc>
              <a:spcBef>
                <a:spcPts val="1400"/>
              </a:spcBef>
            </a:pPr>
            <a:r>
              <a:rPr lang="en-US" sz="2200" dirty="0">
                <a:solidFill>
                  <a:schemeClr val="accent3">
                    <a:lumMod val="25000"/>
                  </a:schemeClr>
                </a:solidFill>
                <a:latin typeface="Abadi" panose="020B0604020104020204" pitchFamily="34" charset="0"/>
              </a:rPr>
              <a:t>Added information about Launch sites, successful and unsuccessful landings and locations such as highways and railways located near by</a:t>
            </a:r>
          </a:p>
          <a:p>
            <a:pPr>
              <a:lnSpc>
                <a:spcPct val="100000"/>
              </a:lnSpc>
              <a:spcBef>
                <a:spcPts val="1400"/>
              </a:spcBef>
            </a:pPr>
            <a:r>
              <a:rPr lang="en-US" sz="2200" dirty="0">
                <a:solidFill>
                  <a:schemeClr val="accent3">
                    <a:lumMod val="25000"/>
                  </a:schemeClr>
                </a:solidFill>
                <a:latin typeface="Abadi" panose="020B0604020104020204" pitchFamily="34" charset="0"/>
              </a:rPr>
              <a:t>Circle markers are added for launch sites and the distance lines are added to show the distance between highway and coastline</a:t>
            </a:r>
          </a:p>
          <a:p>
            <a:pPr>
              <a:lnSpc>
                <a:spcPct val="100000"/>
              </a:lnSpc>
              <a:spcBef>
                <a:spcPts val="1400"/>
              </a:spcBef>
            </a:pPr>
            <a:r>
              <a:rPr lang="en-US" sz="2200" dirty="0">
                <a:solidFill>
                  <a:schemeClr val="accent3">
                    <a:lumMod val="25000"/>
                  </a:schemeClr>
                </a:solidFill>
                <a:latin typeface="Abadi" panose="020B0604020104020204" pitchFamily="34" charset="0"/>
              </a:rPr>
              <a:t>The objects added help better understanding the reason for the launch site locations along with being able to better visualize the successful landings corresponding to the locations</a:t>
            </a:r>
          </a:p>
          <a:p>
            <a:pPr>
              <a:lnSpc>
                <a:spcPct val="100000"/>
              </a:lnSpc>
              <a:spcBef>
                <a:spcPts val="1400"/>
              </a:spcBef>
            </a:pPr>
            <a:r>
              <a:rPr lang="en-US" sz="2200" dirty="0">
                <a:latin typeface="Abadi" panose="020B0604020104020204" pitchFamily="34" charset="0"/>
              </a:rPr>
              <a:t>GitHub</a:t>
            </a:r>
            <a:br>
              <a:rPr lang="en-US" sz="2200" dirty="0">
                <a:latin typeface="Abadi" panose="020B0604020104020204" pitchFamily="34" charset="0"/>
              </a:rPr>
            </a:br>
            <a:r>
              <a:rPr lang="en-US" sz="2200" dirty="0">
                <a:latin typeface="Abadi" panose="020B0604020104020204" pitchFamily="34" charset="0"/>
                <a:hlinkClick r:id="rId3"/>
              </a:rPr>
              <a:t>https://github.com/elkang71/IBM-Applied-Data-Science-Professional-Certificate/blob/main/Course%2010%20%E2%94%80%20Applied%20Capstone%20with%20Python/Launch%20Sites%20Locations%20Analysis%20with%20Folium.ipynb</a:t>
            </a:r>
            <a:endParaRPr lang="en-US" sz="2200"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 menu, pie chart, interactive slider and line charts are added</a:t>
            </a:r>
          </a:p>
          <a:p>
            <a:pPr>
              <a:lnSpc>
                <a:spcPct val="100000"/>
              </a:lnSpc>
              <a:spcBef>
                <a:spcPts val="1400"/>
              </a:spcBef>
            </a:pPr>
            <a:r>
              <a:rPr lang="en-US" sz="2200" dirty="0">
                <a:solidFill>
                  <a:schemeClr val="accent3">
                    <a:lumMod val="25000"/>
                  </a:schemeClr>
                </a:solidFill>
                <a:latin typeface="Abadi" panose="020B0604020104020204" pitchFamily="34" charset="0"/>
              </a:rPr>
              <a:t>The dropdown menu is added to filter and show the total number of successful launches for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Pie chart helps visualize the results based on dropdown menu options for better understanding and interpretation</a:t>
            </a:r>
          </a:p>
          <a:p>
            <a:pPr>
              <a:lnSpc>
                <a:spcPct val="100000"/>
              </a:lnSpc>
              <a:spcBef>
                <a:spcPts val="1400"/>
              </a:spcBef>
            </a:pPr>
            <a:r>
              <a:rPr lang="en-US" sz="2200" dirty="0">
                <a:solidFill>
                  <a:schemeClr val="accent3">
                    <a:lumMod val="25000"/>
                  </a:schemeClr>
                </a:solidFill>
                <a:latin typeface="Abadi" panose="020B0604020104020204" pitchFamily="34" charset="0"/>
              </a:rPr>
              <a:t>The slider allows to adjust the payload between 0 to 10,000 kg</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helps visualize the correlation between the payload and the launch sites</a:t>
            </a:r>
          </a:p>
          <a:p>
            <a:pPr>
              <a:lnSpc>
                <a:spcPct val="100000"/>
              </a:lnSpc>
              <a:spcBef>
                <a:spcPts val="1400"/>
              </a:spcBef>
            </a:pPr>
            <a:r>
              <a:rPr lang="en-US" sz="2200" dirty="0">
                <a:latin typeface="Abadi" panose="020B0604020104020204" pitchFamily="34" charset="0"/>
              </a:rPr>
              <a:t>GitHub</a:t>
            </a:r>
            <a:br>
              <a:rPr lang="en-US" sz="2200" dirty="0">
                <a:latin typeface="Abadi" panose="020B0604020104020204" pitchFamily="34" charset="0"/>
              </a:rPr>
            </a:br>
            <a:r>
              <a:rPr lang="en-US" sz="2200" dirty="0">
                <a:latin typeface="Abadi" panose="020B0604020104020204" pitchFamily="34" charset="0"/>
                <a:hlinkClick r:id="rId3"/>
              </a:rPr>
              <a:t>https://github.com/elkang71/IBM-Applied-Data-Science-Professional-Certificate/blob/main/Course%2010%20%E2%94%80%20Applied%20Capstone%20with%20Python/spacex_dash_app.py</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743200"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GitHub</a:t>
            </a:r>
            <a:br>
              <a:rPr lang="en-US" sz="2200" dirty="0">
                <a:latin typeface="Abadi" panose="020B0604020104020204" pitchFamily="34" charset="0"/>
              </a:rPr>
            </a:br>
            <a:r>
              <a:rPr lang="en-US" sz="1800" dirty="0">
                <a:latin typeface="Abadi" panose="020B0604020104020204" pitchFamily="34" charset="0"/>
                <a:hlinkClick r:id="rId3"/>
              </a:rPr>
              <a:t>https://github.com/elkang71/IBM-Applied-Data-Science-Professional-Certificate/blob/main/Course%2010%20%E2%94%80%20Applied%20Capstone%20with%20Python/Machine%20Learning%20Prediction.ipynb</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Predictive Analysis (Classification)</a:t>
            </a:r>
          </a:p>
        </p:txBody>
      </p:sp>
      <p:graphicFrame>
        <p:nvGraphicFramePr>
          <p:cNvPr id="6" name="Diagram 5">
            <a:extLst>
              <a:ext uri="{FF2B5EF4-FFF2-40B4-BE49-F238E27FC236}">
                <a16:creationId xmlns:a16="http://schemas.microsoft.com/office/drawing/2014/main" id="{59E1864F-CC46-412C-AF1B-58F4E670BF89}"/>
              </a:ext>
            </a:extLst>
          </p:cNvPr>
          <p:cNvGraphicFramePr/>
          <p:nvPr>
            <p:extLst>
              <p:ext uri="{D42A27DB-BD31-4B8C-83A1-F6EECF244321}">
                <p14:modId xmlns:p14="http://schemas.microsoft.com/office/powerpoint/2010/main" val="419241664"/>
              </p:ext>
            </p:extLst>
          </p:nvPr>
        </p:nvGraphicFramePr>
        <p:xfrm>
          <a:off x="3844413" y="1879872"/>
          <a:ext cx="7334864" cy="40489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5681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8"/>
            <a:ext cx="10043752" cy="421823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As the number of flights increase, the success rate increased</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The payload is an important factor : higher payloads decrease the chances of success</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As years passed, the success rate increased</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The first successful landing came 5 years later in 2015</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b="1" dirty="0">
                <a:solidFill>
                  <a:schemeClr val="tx1">
                    <a:lumMod val="50000"/>
                    <a:lumOff val="50000"/>
                  </a:schemeClr>
                </a:solidFill>
                <a:latin typeface="Abadi" panose="020B0604020104020204" pitchFamily="34" charset="0"/>
              </a:rPr>
              <a:t>CCAFS SLC-40</a:t>
            </a:r>
            <a:r>
              <a:rPr lang="en-US" sz="1800" dirty="0">
                <a:solidFill>
                  <a:schemeClr val="tx1">
                    <a:lumMod val="50000"/>
                    <a:lumOff val="50000"/>
                  </a:schemeClr>
                </a:solidFill>
                <a:latin typeface="Abadi" panose="020B0604020104020204" pitchFamily="34" charset="0"/>
              </a:rPr>
              <a:t> launch site has the shortest distance to the coastline of 0.86 KM</a:t>
            </a:r>
          </a:p>
          <a:p>
            <a:pPr lvl="1">
              <a:lnSpc>
                <a:spcPct val="100000"/>
              </a:lnSpc>
              <a:spcBef>
                <a:spcPts val="1400"/>
              </a:spcBef>
            </a:pPr>
            <a:r>
              <a:rPr lang="en-US" sz="1800" b="1" dirty="0">
                <a:solidFill>
                  <a:schemeClr val="tx1">
                    <a:lumMod val="50000"/>
                    <a:lumOff val="50000"/>
                  </a:schemeClr>
                </a:solidFill>
                <a:latin typeface="Abadi" panose="020B0604020104020204" pitchFamily="34" charset="0"/>
              </a:rPr>
              <a:t>KSC LC-39A </a:t>
            </a:r>
            <a:r>
              <a:rPr lang="en-US" sz="1800" dirty="0">
                <a:solidFill>
                  <a:schemeClr val="tx1">
                    <a:lumMod val="50000"/>
                    <a:lumOff val="50000"/>
                  </a:schemeClr>
                </a:solidFill>
                <a:latin typeface="Abadi" panose="020B0604020104020204" pitchFamily="34" charset="0"/>
              </a:rPr>
              <a:t>(center) in Florida has the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Data collected in terms of features can be successfully used to predict the landing outcome</a:t>
            </a:r>
          </a:p>
          <a:p>
            <a:pPr lvl="1">
              <a:lnSpc>
                <a:spcPct val="100000"/>
              </a:lnSpc>
              <a:spcBef>
                <a:spcPts val="1400"/>
              </a:spcBef>
            </a:pPr>
            <a:r>
              <a:rPr lang="en-US" sz="1800">
                <a:solidFill>
                  <a:schemeClr val="tx1">
                    <a:lumMod val="50000"/>
                    <a:lumOff val="50000"/>
                  </a:schemeClr>
                </a:solidFill>
                <a:latin typeface="Abadi" panose="020B0604020104020204" pitchFamily="34" charset="0"/>
              </a:rPr>
              <a:t>Logistic Regression, SVM and KNN were able to achieve an accuracy of 83% on the test set</a:t>
            </a:r>
            <a:endParaRPr lang="en-US" sz="1800" dirty="0">
              <a:solidFill>
                <a:schemeClr val="tx1">
                  <a:lumMod val="50000"/>
                  <a:lumOff val="50000"/>
                </a:schemeClr>
              </a:solidFill>
              <a:latin typeface="Abadi" panose="020B0604020104020204" pitchFamily="34" charset="0"/>
            </a:endParaRP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More data is needed to improve the performance of the machine learning models and to improve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42AE02AF-482A-4419-BDDB-AEF500016B7B}"/>
              </a:ext>
            </a:extLst>
          </p:cNvPr>
          <p:cNvPicPr>
            <a:picLocks noChangeAspect="1"/>
          </p:cNvPicPr>
          <p:nvPr/>
        </p:nvPicPr>
        <p:blipFill>
          <a:blip r:embed="rId3"/>
          <a:stretch>
            <a:fillRect/>
          </a:stretch>
        </p:blipFill>
        <p:spPr>
          <a:xfrm>
            <a:off x="0" y="1622323"/>
            <a:ext cx="12192000" cy="2792361"/>
          </a:xfrm>
          <a:prstGeom prst="rect">
            <a:avLst/>
          </a:prstGeom>
        </p:spPr>
      </p:pic>
      <p:sp>
        <p:nvSpPr>
          <p:cNvPr id="7" name="TextBox 6">
            <a:extLst>
              <a:ext uri="{FF2B5EF4-FFF2-40B4-BE49-F238E27FC236}">
                <a16:creationId xmlns:a16="http://schemas.microsoft.com/office/drawing/2014/main" id="{20DF04CB-6293-4D1B-AFDD-FDDD843681E6}"/>
              </a:ext>
            </a:extLst>
          </p:cNvPr>
          <p:cNvSpPr txBox="1"/>
          <p:nvPr/>
        </p:nvSpPr>
        <p:spPr>
          <a:xfrm>
            <a:off x="658761" y="4647812"/>
            <a:ext cx="11002297" cy="1323439"/>
          </a:xfrm>
          <a:prstGeom prst="rect">
            <a:avLst/>
          </a:prstGeom>
          <a:noFill/>
        </p:spPr>
        <p:txBody>
          <a:bodyPr wrap="square" rtlCol="0">
            <a:spAutoFit/>
          </a:bodyPr>
          <a:lstStyle/>
          <a:p>
            <a:pPr algn="just"/>
            <a:r>
              <a:rPr lang="en-US" sz="1600" dirty="0">
                <a:latin typeface="Abadi" panose="020B0604020104020204" pitchFamily="34" charset="0"/>
              </a:rPr>
              <a:t>The blue dots represent the unsuccessful landings while the orange dots represent the successful landings. The number of unsuccessful landings are quite high in the beginning, but as there are more flights (represented by Flight Number on the X-axis) there are more successful landings. The figure also shows that the </a:t>
            </a:r>
            <a:r>
              <a:rPr lang="en-US" sz="1600" b="1" dirty="0">
                <a:latin typeface="Abadi" panose="020B0604020104020204" pitchFamily="34" charset="0"/>
              </a:rPr>
              <a:t>CCAFS SCL 40 </a:t>
            </a:r>
            <a:r>
              <a:rPr lang="en-US" sz="1600" dirty="0">
                <a:latin typeface="Abadi" panose="020B0604020104020204" pitchFamily="34" charset="0"/>
              </a:rPr>
              <a:t>launch site has the most number of launches. </a:t>
            </a:r>
            <a:r>
              <a:rPr lang="en-US" sz="1600" b="1" dirty="0">
                <a:latin typeface="Abadi" panose="020B0604020104020204" pitchFamily="34" charset="0"/>
              </a:rPr>
              <a:t>VAFB SLC 4E</a:t>
            </a:r>
            <a:r>
              <a:rPr lang="en-US" sz="1600" dirty="0">
                <a:latin typeface="Abadi" panose="020B0604020104020204" pitchFamily="34" charset="0"/>
              </a:rPr>
              <a:t> launch site had the least launches and all the launches seem to be a bit further away from each other for it</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E8843DC-AAC7-42AD-8790-ED4C23A6EA67}"/>
              </a:ext>
            </a:extLst>
          </p:cNvPr>
          <p:cNvPicPr>
            <a:picLocks noChangeAspect="1"/>
          </p:cNvPicPr>
          <p:nvPr/>
        </p:nvPicPr>
        <p:blipFill>
          <a:blip r:embed="rId3"/>
          <a:srcRect/>
          <a:stretch/>
        </p:blipFill>
        <p:spPr>
          <a:xfrm>
            <a:off x="0" y="1790132"/>
            <a:ext cx="12192000" cy="2557137"/>
          </a:xfrm>
          <a:prstGeom prst="rect">
            <a:avLst/>
          </a:prstGeom>
        </p:spPr>
      </p:pic>
      <p:sp>
        <p:nvSpPr>
          <p:cNvPr id="7" name="TextBox 6">
            <a:extLst>
              <a:ext uri="{FF2B5EF4-FFF2-40B4-BE49-F238E27FC236}">
                <a16:creationId xmlns:a16="http://schemas.microsoft.com/office/drawing/2014/main" id="{9F408C25-EF8E-46D0-B56A-4978CF7E4AAA}"/>
              </a:ext>
            </a:extLst>
          </p:cNvPr>
          <p:cNvSpPr txBox="1"/>
          <p:nvPr/>
        </p:nvSpPr>
        <p:spPr>
          <a:xfrm>
            <a:off x="658761" y="4647812"/>
            <a:ext cx="11002297" cy="1077218"/>
          </a:xfrm>
          <a:prstGeom prst="rect">
            <a:avLst/>
          </a:prstGeom>
          <a:noFill/>
        </p:spPr>
        <p:txBody>
          <a:bodyPr wrap="square" rtlCol="0">
            <a:spAutoFit/>
          </a:bodyPr>
          <a:lstStyle/>
          <a:p>
            <a:pPr algn="just"/>
            <a:r>
              <a:rPr lang="en-US" sz="1600" dirty="0">
                <a:latin typeface="Abadi" panose="020B0604020104020204" pitchFamily="34" charset="0"/>
              </a:rPr>
              <a:t>The blue dots represent the unsuccessful landings while the orange dots represent the successful landings. Vast majority of the payloads for </a:t>
            </a:r>
            <a:r>
              <a:rPr lang="en-US" sz="1600" b="1" dirty="0">
                <a:latin typeface="Abadi" panose="020B0604020104020204" pitchFamily="34" charset="0"/>
              </a:rPr>
              <a:t>CCAFS SCL 40 </a:t>
            </a:r>
            <a:r>
              <a:rPr lang="en-US" sz="1600" dirty="0">
                <a:latin typeface="Abadi" panose="020B0604020104020204" pitchFamily="34" charset="0"/>
              </a:rPr>
              <a:t>launch site are under 8,0000 kg. The payloads greater than 8,000 kg are all successful though. Similar is he case for </a:t>
            </a:r>
            <a:r>
              <a:rPr lang="en-US" sz="1600" b="1" dirty="0">
                <a:latin typeface="Abadi" panose="020B0604020104020204" pitchFamily="34" charset="0"/>
              </a:rPr>
              <a:t>KSC LC 39A</a:t>
            </a:r>
            <a:r>
              <a:rPr lang="en-US" sz="1600" dirty="0">
                <a:latin typeface="Abadi" panose="020B0604020104020204" pitchFamily="34" charset="0"/>
              </a:rPr>
              <a:t> except the is one unsuccessful landing for payload greater than 8,000. </a:t>
            </a:r>
            <a:r>
              <a:rPr lang="en-US" sz="1600" b="1" dirty="0">
                <a:latin typeface="Abadi" panose="020B0604020104020204" pitchFamily="34" charset="0"/>
              </a:rPr>
              <a:t>VAFB SLC 4E</a:t>
            </a:r>
            <a:r>
              <a:rPr lang="en-US" sz="1600" dirty="0">
                <a:latin typeface="Abadi" panose="020B0604020104020204" pitchFamily="34" charset="0"/>
              </a:rPr>
              <a:t> launch site has no payload that exceeds 10,000 kg.</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E41E5EFF-CA69-473A-B115-4039CE50973A}"/>
              </a:ext>
            </a:extLst>
          </p:cNvPr>
          <p:cNvPicPr>
            <a:picLocks noChangeAspect="1"/>
          </p:cNvPicPr>
          <p:nvPr/>
        </p:nvPicPr>
        <p:blipFill>
          <a:blip r:embed="rId3"/>
          <a:srcRect/>
          <a:stretch/>
        </p:blipFill>
        <p:spPr>
          <a:xfrm>
            <a:off x="5958758" y="1554908"/>
            <a:ext cx="5691050" cy="4653766"/>
          </a:xfrm>
          <a:prstGeom prst="rect">
            <a:avLst/>
          </a:prstGeom>
        </p:spPr>
      </p:pic>
      <p:sp>
        <p:nvSpPr>
          <p:cNvPr id="9" name="TextBox 8">
            <a:extLst>
              <a:ext uri="{FF2B5EF4-FFF2-40B4-BE49-F238E27FC236}">
                <a16:creationId xmlns:a16="http://schemas.microsoft.com/office/drawing/2014/main" id="{8F5E9652-1AEA-4D14-AE9C-36BC1C38F551}"/>
              </a:ext>
            </a:extLst>
          </p:cNvPr>
          <p:cNvSpPr txBox="1"/>
          <p:nvPr/>
        </p:nvSpPr>
        <p:spPr>
          <a:xfrm>
            <a:off x="658761" y="1673814"/>
            <a:ext cx="4915562" cy="3693319"/>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Abadi" panose="020B0604020104020204" pitchFamily="34" charset="0"/>
              </a:rPr>
              <a:t>ES-L1</a:t>
            </a:r>
            <a:r>
              <a:rPr lang="en-US" dirty="0">
                <a:latin typeface="Abadi" panose="020B0604020104020204" pitchFamily="34" charset="0"/>
              </a:rPr>
              <a:t>, </a:t>
            </a:r>
            <a:r>
              <a:rPr lang="en-US" b="1" dirty="0">
                <a:latin typeface="Abadi" panose="020B0604020104020204" pitchFamily="34" charset="0"/>
              </a:rPr>
              <a:t>GEO</a:t>
            </a:r>
            <a:r>
              <a:rPr lang="en-US" dirty="0">
                <a:latin typeface="Abadi" panose="020B0604020104020204" pitchFamily="34" charset="0"/>
              </a:rPr>
              <a:t>, </a:t>
            </a:r>
            <a:r>
              <a:rPr lang="en-US" b="1" dirty="0">
                <a:latin typeface="Abadi" panose="020B0604020104020204" pitchFamily="34" charset="0"/>
              </a:rPr>
              <a:t>HEO</a:t>
            </a:r>
            <a:r>
              <a:rPr lang="en-US" dirty="0">
                <a:latin typeface="Abadi" panose="020B0604020104020204" pitchFamily="34" charset="0"/>
              </a:rPr>
              <a:t> and </a:t>
            </a:r>
            <a:r>
              <a:rPr lang="en-US" b="1" dirty="0">
                <a:latin typeface="Abadi" panose="020B0604020104020204" pitchFamily="34" charset="0"/>
              </a:rPr>
              <a:t>SSO</a:t>
            </a:r>
            <a:r>
              <a:rPr lang="en-US" dirty="0">
                <a:latin typeface="Abadi" panose="020B0604020104020204" pitchFamily="34" charset="0"/>
              </a:rPr>
              <a:t> all have the highest success rate of 100%</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b="1" dirty="0">
                <a:latin typeface="Abadi" panose="020B0604020104020204" pitchFamily="34" charset="0"/>
              </a:rPr>
              <a:t>VLEO </a:t>
            </a:r>
            <a:r>
              <a:rPr lang="en-US" dirty="0">
                <a:latin typeface="Abadi" panose="020B0604020104020204" pitchFamily="34" charset="0"/>
              </a:rPr>
              <a:t>has the second highest success rate of around 85%</a:t>
            </a:r>
          </a:p>
          <a:p>
            <a:pPr marL="285750" indent="-285750" algn="just">
              <a:buFont typeface="Arial" panose="020B0604020202020204" pitchFamily="34" charset="0"/>
              <a:buChar char="•"/>
            </a:pPr>
            <a:endParaRPr lang="en-US" b="1" dirty="0">
              <a:latin typeface="Abadi" panose="020B0604020104020204" pitchFamily="34" charset="0"/>
            </a:endParaRPr>
          </a:p>
          <a:p>
            <a:pPr marL="285750" indent="-285750" algn="just">
              <a:buFont typeface="Arial" panose="020B0604020202020204" pitchFamily="34" charset="0"/>
              <a:buChar char="•"/>
            </a:pPr>
            <a:r>
              <a:rPr lang="en-US" b="1" dirty="0">
                <a:latin typeface="Abadi" panose="020B0604020104020204" pitchFamily="34" charset="0"/>
              </a:rPr>
              <a:t>SO</a:t>
            </a:r>
            <a:r>
              <a:rPr lang="en-US" dirty="0">
                <a:latin typeface="Abadi" panose="020B0604020104020204" pitchFamily="34" charset="0"/>
              </a:rPr>
              <a:t> does not seem to have any launches</a:t>
            </a:r>
          </a:p>
          <a:p>
            <a:pPr marL="285750" indent="-285750" algn="just">
              <a:buFont typeface="Arial" panose="020B0604020202020204" pitchFamily="34" charset="0"/>
              <a:buChar char="•"/>
            </a:pPr>
            <a:endParaRPr lang="en-US" b="1"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All the others have a success rate lower than 80%</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b="1" dirty="0">
                <a:latin typeface="Abadi" panose="020B0604020104020204" pitchFamily="34" charset="0"/>
              </a:rPr>
              <a:t>GTO</a:t>
            </a:r>
            <a:r>
              <a:rPr lang="en-US" dirty="0">
                <a:latin typeface="Abadi" panose="020B0604020104020204" pitchFamily="34" charset="0"/>
              </a:rPr>
              <a:t> has the lowest success rate of around 55%</a:t>
            </a:r>
            <a:endParaRPr lang="en-US" b="1" dirty="0">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B2913E12-5E61-4F85-855A-D5A39BD24251}"/>
              </a:ext>
            </a:extLst>
          </p:cNvPr>
          <p:cNvPicPr>
            <a:picLocks noChangeAspect="1"/>
          </p:cNvPicPr>
          <p:nvPr/>
        </p:nvPicPr>
        <p:blipFill>
          <a:blip r:embed="rId3"/>
          <a:srcRect/>
          <a:stretch/>
        </p:blipFill>
        <p:spPr>
          <a:xfrm>
            <a:off x="0" y="1790790"/>
            <a:ext cx="12192000" cy="2710871"/>
          </a:xfrm>
          <a:prstGeom prst="rect">
            <a:avLst/>
          </a:prstGeom>
        </p:spPr>
      </p:pic>
      <p:sp>
        <p:nvSpPr>
          <p:cNvPr id="8" name="TextBox 7">
            <a:extLst>
              <a:ext uri="{FF2B5EF4-FFF2-40B4-BE49-F238E27FC236}">
                <a16:creationId xmlns:a16="http://schemas.microsoft.com/office/drawing/2014/main" id="{A695B154-F2DF-410F-A196-71D2FCA0462C}"/>
              </a:ext>
            </a:extLst>
          </p:cNvPr>
          <p:cNvSpPr txBox="1"/>
          <p:nvPr/>
        </p:nvSpPr>
        <p:spPr>
          <a:xfrm>
            <a:off x="658761" y="4762112"/>
            <a:ext cx="11002297" cy="584775"/>
          </a:xfrm>
          <a:prstGeom prst="rect">
            <a:avLst/>
          </a:prstGeom>
          <a:noFill/>
        </p:spPr>
        <p:txBody>
          <a:bodyPr wrap="square" rtlCol="0">
            <a:spAutoFit/>
          </a:bodyPr>
          <a:lstStyle/>
          <a:p>
            <a:pPr algn="just"/>
            <a:r>
              <a:rPr lang="en-US" sz="1600" dirty="0"/>
              <a:t>You should see that in the </a:t>
            </a:r>
            <a:r>
              <a:rPr lang="en-US" sz="1600" b="1" dirty="0"/>
              <a:t>LEO</a:t>
            </a:r>
            <a:r>
              <a:rPr lang="en-US" sz="1600" dirty="0"/>
              <a:t> orbit the Success appears related to the number of flights; on the other hand, there seems to be no relationship between flight number when in </a:t>
            </a:r>
            <a:r>
              <a:rPr lang="en-US" sz="1600" b="1" dirty="0"/>
              <a:t>GTO</a:t>
            </a:r>
            <a:r>
              <a:rPr lang="en-US" sz="1600" dirty="0"/>
              <a:t>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A6D7D61B-5D5B-4DA5-B99E-F8542AA97932}"/>
              </a:ext>
            </a:extLst>
          </p:cNvPr>
          <p:cNvPicPr>
            <a:picLocks noChangeAspect="1"/>
          </p:cNvPicPr>
          <p:nvPr/>
        </p:nvPicPr>
        <p:blipFill>
          <a:blip r:embed="rId3"/>
          <a:srcRect/>
          <a:stretch/>
        </p:blipFill>
        <p:spPr>
          <a:xfrm>
            <a:off x="0" y="1918513"/>
            <a:ext cx="12192000" cy="2627110"/>
          </a:xfrm>
          <a:prstGeom prst="rect">
            <a:avLst/>
          </a:prstGeom>
        </p:spPr>
      </p:pic>
      <p:sp>
        <p:nvSpPr>
          <p:cNvPr id="8" name="TextBox 7">
            <a:extLst>
              <a:ext uri="{FF2B5EF4-FFF2-40B4-BE49-F238E27FC236}">
                <a16:creationId xmlns:a16="http://schemas.microsoft.com/office/drawing/2014/main" id="{3F1A0B71-A52F-45F3-A18D-DBBC94815C45}"/>
              </a:ext>
            </a:extLst>
          </p:cNvPr>
          <p:cNvSpPr txBox="1"/>
          <p:nvPr/>
        </p:nvSpPr>
        <p:spPr>
          <a:xfrm>
            <a:off x="658761" y="4762112"/>
            <a:ext cx="11002297" cy="1077218"/>
          </a:xfrm>
          <a:prstGeom prst="rect">
            <a:avLst/>
          </a:prstGeom>
          <a:noFill/>
        </p:spPr>
        <p:txBody>
          <a:bodyPr wrap="square" rtlCol="0">
            <a:spAutoFit/>
          </a:bodyPr>
          <a:lstStyle/>
          <a:p>
            <a:pPr algn="just"/>
            <a:r>
              <a:rPr lang="en-US" sz="1600" dirty="0"/>
              <a:t>With heavy payloads the successful landing or positive landing rate are more for </a:t>
            </a:r>
            <a:r>
              <a:rPr lang="en-US" sz="1600" b="1" dirty="0"/>
              <a:t>Polar</a:t>
            </a:r>
            <a:r>
              <a:rPr lang="en-US" sz="1600" dirty="0"/>
              <a:t>, </a:t>
            </a:r>
            <a:r>
              <a:rPr lang="en-US" sz="1600" b="1" dirty="0"/>
              <a:t>LEO</a:t>
            </a:r>
            <a:r>
              <a:rPr lang="en-US" sz="1600" dirty="0"/>
              <a:t> and </a:t>
            </a:r>
            <a:r>
              <a:rPr lang="en-US" sz="1600" b="1" dirty="0"/>
              <a:t>ISS</a:t>
            </a:r>
            <a:r>
              <a:rPr lang="en-US" sz="1600" dirty="0"/>
              <a:t>.</a:t>
            </a:r>
          </a:p>
          <a:p>
            <a:pPr algn="just"/>
            <a:endParaRPr lang="en-US" sz="1600" dirty="0"/>
          </a:p>
          <a:p>
            <a:pPr algn="just"/>
            <a:r>
              <a:rPr lang="en-US" sz="1600" dirty="0"/>
              <a:t>However for </a:t>
            </a:r>
            <a:r>
              <a:rPr lang="en-US" sz="1600" b="1" dirty="0"/>
              <a:t>GTO</a:t>
            </a:r>
            <a:r>
              <a:rPr lang="en-US" sz="1600" dirty="0"/>
              <a:t>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85000" lnSpcReduction="2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trend line shows and upwards trend with the years</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As the years progress, the success rate generally increases</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The exception to the upward trend is from 2013-2015 when the success rate stays constant and in 2018 when the success rate dips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Icon&#10;&#10;Description automatically generated">
            <a:extLst>
              <a:ext uri="{FF2B5EF4-FFF2-40B4-BE49-F238E27FC236}">
                <a16:creationId xmlns:a16="http://schemas.microsoft.com/office/drawing/2014/main" id="{D8FD3A82-0187-42FC-92BF-976971E273AA}"/>
              </a:ext>
            </a:extLst>
          </p:cNvPr>
          <p:cNvPicPr>
            <a:picLocks noChangeAspect="1"/>
          </p:cNvPicPr>
          <p:nvPr/>
        </p:nvPicPr>
        <p:blipFill>
          <a:blip r:embed="rId3"/>
          <a:stretch>
            <a:fillRect/>
          </a:stretch>
        </p:blipFill>
        <p:spPr>
          <a:xfrm>
            <a:off x="5698217" y="1708365"/>
            <a:ext cx="5015873" cy="34412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9" name="Picture 8">
            <a:extLst>
              <a:ext uri="{FF2B5EF4-FFF2-40B4-BE49-F238E27FC236}">
                <a16:creationId xmlns:a16="http://schemas.microsoft.com/office/drawing/2014/main" id="{29546EB8-4365-4870-BB2C-F3CD09248606}"/>
              </a:ext>
            </a:extLst>
          </p:cNvPr>
          <p:cNvPicPr>
            <a:picLocks noChangeAspect="1"/>
          </p:cNvPicPr>
          <p:nvPr/>
        </p:nvPicPr>
        <p:blipFill>
          <a:blip r:embed="rId3"/>
          <a:srcRect/>
          <a:stretch/>
        </p:blipFill>
        <p:spPr>
          <a:xfrm>
            <a:off x="653194" y="1500309"/>
            <a:ext cx="10952651" cy="2649660"/>
          </a:xfrm>
          <a:prstGeom prst="rect">
            <a:avLst/>
          </a:prstGeom>
        </p:spPr>
      </p:pic>
      <p:sp>
        <p:nvSpPr>
          <p:cNvPr id="7" name="Content Placeholder 4">
            <a:extLst>
              <a:ext uri="{FF2B5EF4-FFF2-40B4-BE49-F238E27FC236}">
                <a16:creationId xmlns:a16="http://schemas.microsoft.com/office/drawing/2014/main" id="{B827C396-6CA7-40E9-9D75-3406A64E9980}"/>
              </a:ext>
            </a:extLst>
          </p:cNvPr>
          <p:cNvSpPr txBox="1">
            <a:spLocks/>
          </p:cNvSpPr>
          <p:nvPr/>
        </p:nvSpPr>
        <p:spPr>
          <a:xfrm>
            <a:off x="523013" y="4425178"/>
            <a:ext cx="11082831" cy="145687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 to be 4 unique launch site names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CCAFS LC-40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CCAFS SLC-40</a:t>
            </a:r>
            <a:r>
              <a:rPr lang="en-US" sz="2200" dirty="0">
                <a:solidFill>
                  <a:schemeClr val="accent3">
                    <a:lumMod val="25000"/>
                  </a:schemeClr>
                </a:solidFill>
                <a:latin typeface="Abadi" panose="020B0604020104020204" pitchFamily="34" charset="0"/>
              </a:rPr>
              <a:t> could very likely be the same launch site with typing error being made at time of entry, however, they could be 2 different launch sites</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065078F9-4ACF-45C0-888E-C434FCFBF86C}"/>
              </a:ext>
            </a:extLst>
          </p:cNvPr>
          <p:cNvPicPr>
            <a:picLocks noChangeAspect="1"/>
          </p:cNvPicPr>
          <p:nvPr/>
        </p:nvPicPr>
        <p:blipFill>
          <a:blip r:embed="rId3"/>
          <a:srcRect/>
          <a:stretch/>
        </p:blipFill>
        <p:spPr>
          <a:xfrm>
            <a:off x="770011" y="1500309"/>
            <a:ext cx="10515600" cy="2649660"/>
          </a:xfrm>
          <a:prstGeom prst="rect">
            <a:avLst/>
          </a:prstGeom>
        </p:spPr>
      </p:pic>
      <p:sp>
        <p:nvSpPr>
          <p:cNvPr id="10" name="Content Placeholder 4">
            <a:extLst>
              <a:ext uri="{FF2B5EF4-FFF2-40B4-BE49-F238E27FC236}">
                <a16:creationId xmlns:a16="http://schemas.microsoft.com/office/drawing/2014/main" id="{BB8E78BD-6A3B-4704-BE05-1E178BD08236}"/>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launch from CCAFS LC-40 is in the year 2010</a:t>
            </a:r>
          </a:p>
          <a:p>
            <a:pPr>
              <a:lnSpc>
                <a:spcPct val="100000"/>
              </a:lnSpc>
              <a:spcBef>
                <a:spcPts val="1400"/>
              </a:spcBef>
            </a:pPr>
            <a:r>
              <a:rPr lang="en-US" sz="2200" dirty="0">
                <a:solidFill>
                  <a:schemeClr val="accent3">
                    <a:lumMod val="25000"/>
                  </a:schemeClr>
                </a:solidFill>
                <a:latin typeface="Abadi" panose="020B0604020104020204" pitchFamily="34" charset="0"/>
              </a:rPr>
              <a:t>The first orbits seem to be LEO orbits</a:t>
            </a:r>
          </a:p>
          <a:p>
            <a:pPr>
              <a:lnSpc>
                <a:spcPct val="100000"/>
              </a:lnSpc>
              <a:spcBef>
                <a:spcPts val="1400"/>
              </a:spcBef>
            </a:pPr>
            <a:r>
              <a:rPr lang="en-US" sz="2200" dirty="0">
                <a:solidFill>
                  <a:schemeClr val="accent3">
                    <a:lumMod val="25000"/>
                  </a:schemeClr>
                </a:solidFill>
                <a:latin typeface="Abadi" panose="020B0604020104020204" pitchFamily="34" charset="0"/>
              </a:rPr>
              <a:t>The first five mission outcomes are successful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8DFF9D6-56CA-4984-A0E9-B7A9262BB5C5}"/>
              </a:ext>
            </a:extLst>
          </p:cNvPr>
          <p:cNvPicPr>
            <a:picLocks noChangeAspect="1"/>
          </p:cNvPicPr>
          <p:nvPr/>
        </p:nvPicPr>
        <p:blipFill>
          <a:blip r:embed="rId3"/>
          <a:srcRect/>
          <a:stretch/>
        </p:blipFill>
        <p:spPr>
          <a:xfrm>
            <a:off x="770011" y="2062349"/>
            <a:ext cx="10515600" cy="1762305"/>
          </a:xfrm>
          <a:prstGeom prst="rect">
            <a:avLst/>
          </a:prstGeom>
        </p:spPr>
      </p:pic>
      <p:sp>
        <p:nvSpPr>
          <p:cNvPr id="7" name="Content Placeholder 4">
            <a:extLst>
              <a:ext uri="{FF2B5EF4-FFF2-40B4-BE49-F238E27FC236}">
                <a16:creationId xmlns:a16="http://schemas.microsoft.com/office/drawing/2014/main" id="{17F0CAE4-6156-429A-B24F-D797FC4F953D}"/>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mass by </a:t>
            </a:r>
            <a:r>
              <a:rPr lang="en-US" sz="2200" b="1" dirty="0">
                <a:solidFill>
                  <a:schemeClr val="accent3">
                    <a:lumMod val="25000"/>
                  </a:schemeClr>
                </a:solidFill>
                <a:latin typeface="Abadi" panose="020B0604020104020204" pitchFamily="34" charset="0"/>
              </a:rPr>
              <a:t>NASA (CRS) </a:t>
            </a:r>
            <a:r>
              <a:rPr lang="en-US" sz="2200" dirty="0">
                <a:solidFill>
                  <a:schemeClr val="accent3">
                    <a:lumMod val="25000"/>
                  </a:schemeClr>
                </a:solidFill>
                <a:latin typeface="Abadi" panose="020B0604020104020204" pitchFamily="34" charset="0"/>
              </a:rPr>
              <a:t>is 45,596 kg</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7DD77EE-84CD-4A68-9876-6B8142F7EF9F}"/>
              </a:ext>
            </a:extLst>
          </p:cNvPr>
          <p:cNvPicPr>
            <a:picLocks noChangeAspect="1"/>
          </p:cNvPicPr>
          <p:nvPr/>
        </p:nvPicPr>
        <p:blipFill>
          <a:blip r:embed="rId3"/>
          <a:srcRect/>
          <a:stretch/>
        </p:blipFill>
        <p:spPr>
          <a:xfrm>
            <a:off x="278097" y="2156375"/>
            <a:ext cx="10515600" cy="1574253"/>
          </a:xfrm>
          <a:prstGeom prst="rect">
            <a:avLst/>
          </a:prstGeom>
        </p:spPr>
      </p:pic>
      <p:sp>
        <p:nvSpPr>
          <p:cNvPr id="7" name="Content Placeholder 4">
            <a:extLst>
              <a:ext uri="{FF2B5EF4-FFF2-40B4-BE49-F238E27FC236}">
                <a16:creationId xmlns:a16="http://schemas.microsoft.com/office/drawing/2014/main" id="{F3FAB802-4189-45E7-B2D1-C608CFE89A53}"/>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by </a:t>
            </a:r>
            <a:r>
              <a:rPr lang="en-US" sz="2200" b="1" dirty="0">
                <a:solidFill>
                  <a:schemeClr val="accent3">
                    <a:lumMod val="25000"/>
                  </a:schemeClr>
                </a:solidFill>
                <a:latin typeface="Abadi" panose="020B0604020104020204" pitchFamily="34" charset="0"/>
              </a:rPr>
              <a:t>Booster F9 v1.1 </a:t>
            </a:r>
            <a:r>
              <a:rPr lang="en-US" sz="2200" dirty="0">
                <a:solidFill>
                  <a:schemeClr val="accent3">
                    <a:lumMod val="25000"/>
                  </a:schemeClr>
                </a:solidFill>
                <a:latin typeface="Abadi" panose="020B0604020104020204" pitchFamily="34" charset="0"/>
              </a:rPr>
              <a:t>is 2,928 kg</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A15A7781-608E-4FA5-8798-6296B7496474}"/>
              </a:ext>
            </a:extLst>
          </p:cNvPr>
          <p:cNvPicPr>
            <a:picLocks noChangeAspect="1"/>
          </p:cNvPicPr>
          <p:nvPr/>
        </p:nvPicPr>
        <p:blipFill>
          <a:blip r:embed="rId3"/>
          <a:srcRect/>
          <a:stretch/>
        </p:blipFill>
        <p:spPr>
          <a:xfrm>
            <a:off x="770011" y="2161091"/>
            <a:ext cx="10515600" cy="1564821"/>
          </a:xfrm>
          <a:prstGeom prst="rect">
            <a:avLst/>
          </a:prstGeom>
        </p:spPr>
      </p:pic>
      <p:sp>
        <p:nvSpPr>
          <p:cNvPr id="8" name="Content Placeholder 4">
            <a:extLst>
              <a:ext uri="{FF2B5EF4-FFF2-40B4-BE49-F238E27FC236}">
                <a16:creationId xmlns:a16="http://schemas.microsoft.com/office/drawing/2014/main" id="{22F4C14E-7ABD-4BB1-AEE1-900B7F639A1B}"/>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outcome is on 2015-12-22</a:t>
            </a:r>
          </a:p>
          <a:p>
            <a:pPr>
              <a:lnSpc>
                <a:spcPct val="100000"/>
              </a:lnSpc>
              <a:spcBef>
                <a:spcPts val="1400"/>
              </a:spcBef>
            </a:pPr>
            <a:r>
              <a:rPr lang="en-US" sz="2200" dirty="0">
                <a:solidFill>
                  <a:schemeClr val="accent3">
                    <a:lumMod val="25000"/>
                  </a:schemeClr>
                </a:solidFill>
                <a:latin typeface="Abadi" panose="020B0604020104020204" pitchFamily="34" charset="0"/>
              </a:rPr>
              <a:t>This is almost 5 years after the first mission launched which launched in 2010</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79D10FFC-A499-4BE6-987D-4299D0926FE9}"/>
              </a:ext>
            </a:extLst>
          </p:cNvPr>
          <p:cNvPicPr>
            <a:picLocks noChangeAspect="1"/>
          </p:cNvPicPr>
          <p:nvPr/>
        </p:nvPicPr>
        <p:blipFill>
          <a:blip r:embed="rId3"/>
          <a:srcRect/>
          <a:stretch/>
        </p:blipFill>
        <p:spPr>
          <a:xfrm>
            <a:off x="770010" y="1951892"/>
            <a:ext cx="10835833" cy="2162907"/>
          </a:xfrm>
          <a:prstGeom prst="rect">
            <a:avLst/>
          </a:prstGeom>
        </p:spPr>
      </p:pic>
      <p:sp>
        <p:nvSpPr>
          <p:cNvPr id="7" name="Content Placeholder 4">
            <a:extLst>
              <a:ext uri="{FF2B5EF4-FFF2-40B4-BE49-F238E27FC236}">
                <a16:creationId xmlns:a16="http://schemas.microsoft.com/office/drawing/2014/main" id="{A1A80B0A-16D5-4E12-A498-DDF82F675CD8}"/>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 to be five booster versions where the landing outcome was successful by a drone ship</a:t>
            </a:r>
          </a:p>
          <a:p>
            <a:pPr>
              <a:lnSpc>
                <a:spcPct val="100000"/>
              </a:lnSpc>
              <a:spcBef>
                <a:spcPts val="1400"/>
              </a:spcBef>
            </a:pPr>
            <a:r>
              <a:rPr lang="en-US" sz="2200" dirty="0">
                <a:solidFill>
                  <a:schemeClr val="accent3">
                    <a:lumMod val="25000"/>
                  </a:schemeClr>
                </a:solidFill>
                <a:latin typeface="Abadi" panose="020B0604020104020204" pitchFamily="34" charset="0"/>
              </a:rPr>
              <a:t>All the booster versions are variations of </a:t>
            </a:r>
            <a:r>
              <a:rPr lang="en-US" sz="2200" b="1" dirty="0">
                <a:solidFill>
                  <a:schemeClr val="accent3">
                    <a:lumMod val="25000"/>
                  </a:schemeClr>
                </a:solidFill>
                <a:latin typeface="Abadi" panose="020B0604020104020204" pitchFamily="34" charset="0"/>
              </a:rPr>
              <a:t>F9</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5063"/>
            <a:ext cx="10326708" cy="4380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Data is collected from SpaceX Wikipedia page using the SpaceX public API. Created a new feature called ‘Class’ which classifies the landings as successful or failure. SQL, different visualization tools, folium maps and dashboards are used to explore data. </a:t>
            </a:r>
          </a:p>
          <a:p>
            <a:pPr algn="just">
              <a:lnSpc>
                <a:spcPct val="100000"/>
              </a:lnSpc>
              <a:spcBef>
                <a:spcPts val="1400"/>
              </a:spcBef>
            </a:pPr>
            <a:r>
              <a:rPr lang="en-US" sz="2200" dirty="0">
                <a:solidFill>
                  <a:schemeClr val="accent3">
                    <a:lumMod val="25000"/>
                  </a:schemeClr>
                </a:solidFill>
                <a:latin typeface="Abadi" panose="020B0604020104020204" pitchFamily="34" charset="0"/>
              </a:rPr>
              <a:t>4 machine learning models are used to perform predictive analysis on landings. The best model is selected after using hyperparameter tuning and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Decision Tree performed the worst with accuracy of 77.8% while all the other models performed the same with an accuracy of 83.3%.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D6AD718-3A2E-4455-8CE2-DFD86594C35A}"/>
              </a:ext>
            </a:extLst>
          </p:cNvPr>
          <p:cNvPicPr>
            <a:picLocks noChangeAspect="1"/>
          </p:cNvPicPr>
          <p:nvPr/>
        </p:nvPicPr>
        <p:blipFill>
          <a:blip r:embed="rId3"/>
          <a:srcRect/>
          <a:stretch/>
        </p:blipFill>
        <p:spPr>
          <a:xfrm>
            <a:off x="770010" y="1979861"/>
            <a:ext cx="10835833" cy="2106967"/>
          </a:xfrm>
          <a:prstGeom prst="rect">
            <a:avLst/>
          </a:prstGeom>
        </p:spPr>
      </p:pic>
      <p:sp>
        <p:nvSpPr>
          <p:cNvPr id="7" name="Content Placeholder 4">
            <a:extLst>
              <a:ext uri="{FF2B5EF4-FFF2-40B4-BE49-F238E27FC236}">
                <a16:creationId xmlns:a16="http://schemas.microsoft.com/office/drawing/2014/main" id="{4C762860-5B33-4F4B-A80A-1011C8956824}"/>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 to be only 1 failure and 1 success with payload status unclear</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seems to be 99%</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B379A11-13A3-42DB-9637-EB7F8C697111}"/>
              </a:ext>
            </a:extLst>
          </p:cNvPr>
          <p:cNvPicPr>
            <a:picLocks noChangeAspect="1"/>
          </p:cNvPicPr>
          <p:nvPr/>
        </p:nvPicPr>
        <p:blipFill>
          <a:blip r:embed="rId4"/>
          <a:srcRect/>
          <a:stretch/>
        </p:blipFill>
        <p:spPr>
          <a:xfrm>
            <a:off x="770011" y="1628168"/>
            <a:ext cx="10515600" cy="3163640"/>
          </a:xfrm>
          <a:prstGeom prst="rect">
            <a:avLst/>
          </a:prstGeom>
        </p:spPr>
      </p:pic>
      <p:sp>
        <p:nvSpPr>
          <p:cNvPr id="7" name="Content Placeholder 4">
            <a:extLst>
              <a:ext uri="{FF2B5EF4-FFF2-40B4-BE49-F238E27FC236}">
                <a16:creationId xmlns:a16="http://schemas.microsoft.com/office/drawing/2014/main" id="{32F942BF-8D18-49EE-98CF-CBEBBD6B0D84}"/>
              </a:ext>
            </a:extLst>
          </p:cNvPr>
          <p:cNvSpPr txBox="1">
            <a:spLocks/>
          </p:cNvSpPr>
          <p:nvPr/>
        </p:nvSpPr>
        <p:spPr>
          <a:xfrm>
            <a:off x="554584" y="4873915"/>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12 booster versions </a:t>
            </a:r>
          </a:p>
          <a:p>
            <a:pPr>
              <a:lnSpc>
                <a:spcPct val="100000"/>
              </a:lnSpc>
              <a:spcBef>
                <a:spcPts val="1400"/>
              </a:spcBef>
            </a:pPr>
            <a:r>
              <a:rPr lang="en-US" sz="2200" dirty="0">
                <a:solidFill>
                  <a:schemeClr val="accent3">
                    <a:lumMod val="25000"/>
                  </a:schemeClr>
                </a:solidFill>
                <a:latin typeface="Abadi" panose="020B0604020104020204" pitchFamily="34" charset="0"/>
              </a:rPr>
              <a:t>All the booster versions seem to version of </a:t>
            </a:r>
            <a:r>
              <a:rPr lang="en-US" sz="2200" b="1" dirty="0">
                <a:solidFill>
                  <a:schemeClr val="accent3">
                    <a:lumMod val="25000"/>
                  </a:schemeClr>
                </a:solidFill>
                <a:latin typeface="Abadi" panose="020B0604020104020204" pitchFamily="34" charset="0"/>
              </a:rPr>
              <a:t>F9</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7FCFB28-BD89-4262-8E28-D07145FDCC1D}"/>
              </a:ext>
            </a:extLst>
          </p:cNvPr>
          <p:cNvPicPr>
            <a:picLocks noChangeAspect="1"/>
          </p:cNvPicPr>
          <p:nvPr/>
        </p:nvPicPr>
        <p:blipFill>
          <a:blip r:embed="rId3"/>
          <a:srcRect/>
          <a:stretch/>
        </p:blipFill>
        <p:spPr>
          <a:xfrm>
            <a:off x="770011" y="1793632"/>
            <a:ext cx="10835833" cy="2136530"/>
          </a:xfrm>
          <a:prstGeom prst="rect">
            <a:avLst/>
          </a:prstGeom>
        </p:spPr>
      </p:pic>
      <p:sp>
        <p:nvSpPr>
          <p:cNvPr id="7" name="Content Placeholder 4">
            <a:extLst>
              <a:ext uri="{FF2B5EF4-FFF2-40B4-BE49-F238E27FC236}">
                <a16:creationId xmlns:a16="http://schemas.microsoft.com/office/drawing/2014/main" id="{114B0C0C-F303-42F1-9CD3-E9E422F46052}"/>
              </a:ext>
            </a:extLst>
          </p:cNvPr>
          <p:cNvSpPr txBox="1">
            <a:spLocks/>
          </p:cNvSpPr>
          <p:nvPr/>
        </p:nvSpPr>
        <p:spPr>
          <a:xfrm>
            <a:off x="523013" y="4425178"/>
            <a:ext cx="11082831" cy="145687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only 2 records for year 2015</a:t>
            </a:r>
          </a:p>
          <a:p>
            <a:pPr>
              <a:lnSpc>
                <a:spcPct val="100000"/>
              </a:lnSpc>
              <a:spcBef>
                <a:spcPts val="1400"/>
              </a:spcBef>
            </a:pPr>
            <a:r>
              <a:rPr lang="en-US" sz="2200" dirty="0">
                <a:solidFill>
                  <a:schemeClr val="accent3">
                    <a:lumMod val="25000"/>
                  </a:schemeClr>
                </a:solidFill>
                <a:latin typeface="Abadi" panose="020B0604020104020204" pitchFamily="34" charset="0"/>
              </a:rPr>
              <a:t>The landing outcomes seem to be failure on drone ship</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is </a:t>
            </a:r>
            <a:r>
              <a:rPr lang="en-US" sz="2200" b="1" dirty="0">
                <a:solidFill>
                  <a:schemeClr val="accent3">
                    <a:lumMod val="25000"/>
                  </a:schemeClr>
                </a:solidFill>
                <a:latin typeface="Abadi" panose="020B0604020104020204" pitchFamily="34" charset="0"/>
              </a:rPr>
              <a:t>F9 v1.1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launch site for both launches is </a:t>
            </a:r>
            <a:r>
              <a:rPr lang="en-US" sz="2200" b="1" dirty="0">
                <a:solidFill>
                  <a:schemeClr val="accent3">
                    <a:lumMod val="25000"/>
                  </a:schemeClr>
                </a:solidFill>
                <a:latin typeface="Abadi" panose="020B0604020104020204" pitchFamily="34" charset="0"/>
              </a:rPr>
              <a:t>CCAFS LC-40</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FB35D8C-A5FD-4E1D-BC5D-1E105561C9C3}"/>
              </a:ext>
            </a:extLst>
          </p:cNvPr>
          <p:cNvPicPr>
            <a:picLocks noChangeAspect="1"/>
          </p:cNvPicPr>
          <p:nvPr/>
        </p:nvPicPr>
        <p:blipFill>
          <a:blip r:embed="rId3"/>
          <a:srcRect/>
          <a:stretch/>
        </p:blipFill>
        <p:spPr>
          <a:xfrm>
            <a:off x="3719701" y="1468074"/>
            <a:ext cx="7565910" cy="4434407"/>
          </a:xfrm>
          <a:prstGeom prst="rect">
            <a:avLst/>
          </a:prstGeom>
        </p:spPr>
      </p:pic>
      <p:sp>
        <p:nvSpPr>
          <p:cNvPr id="7" name="Content Placeholder 4">
            <a:extLst>
              <a:ext uri="{FF2B5EF4-FFF2-40B4-BE49-F238E27FC236}">
                <a16:creationId xmlns:a16="http://schemas.microsoft.com/office/drawing/2014/main" id="{534E35D5-3110-4232-89A5-FB7BA8035C24}"/>
              </a:ext>
            </a:extLst>
          </p:cNvPr>
          <p:cNvSpPr txBox="1">
            <a:spLocks/>
          </p:cNvSpPr>
          <p:nvPr/>
        </p:nvSpPr>
        <p:spPr>
          <a:xfrm>
            <a:off x="449657" y="1831976"/>
            <a:ext cx="2847458" cy="397973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31records between 2010-06-04 and 2017-03-20</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is </a:t>
            </a:r>
            <a:r>
              <a:rPr lang="en-US" sz="2200" b="1" dirty="0">
                <a:solidFill>
                  <a:schemeClr val="accent3">
                    <a:lumMod val="25000"/>
                  </a:schemeClr>
                </a:solidFill>
                <a:latin typeface="Abadi" panose="020B0604020104020204" pitchFamily="34" charset="0"/>
              </a:rPr>
              <a:t>F9 v1.1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8 records on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There are 7 records of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There are 9 records where no attempt at landing is made</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a:t>
            </a:r>
          </a:p>
        </p:txBody>
      </p:sp>
      <p:pic>
        <p:nvPicPr>
          <p:cNvPr id="8" name="Picture 7" descr="Map&#10;&#10;Description automatically generated">
            <a:extLst>
              <a:ext uri="{FF2B5EF4-FFF2-40B4-BE49-F238E27FC236}">
                <a16:creationId xmlns:a16="http://schemas.microsoft.com/office/drawing/2014/main" id="{6654022D-817F-4620-9CDC-1B74DFD8CB1B}"/>
              </a:ext>
            </a:extLst>
          </p:cNvPr>
          <p:cNvPicPr>
            <a:picLocks noChangeAspect="1"/>
          </p:cNvPicPr>
          <p:nvPr/>
        </p:nvPicPr>
        <p:blipFill>
          <a:blip r:embed="rId3"/>
          <a:stretch>
            <a:fillRect/>
          </a:stretch>
        </p:blipFill>
        <p:spPr>
          <a:xfrm>
            <a:off x="293078" y="1537381"/>
            <a:ext cx="6292360" cy="2920320"/>
          </a:xfrm>
          <a:prstGeom prst="rect">
            <a:avLst/>
          </a:prstGeom>
        </p:spPr>
      </p:pic>
      <p:pic>
        <p:nvPicPr>
          <p:cNvPr id="10" name="Picture 9">
            <a:extLst>
              <a:ext uri="{FF2B5EF4-FFF2-40B4-BE49-F238E27FC236}">
                <a16:creationId xmlns:a16="http://schemas.microsoft.com/office/drawing/2014/main" id="{5FD3D153-40BC-4145-A53F-C135408BE5AD}"/>
              </a:ext>
            </a:extLst>
          </p:cNvPr>
          <p:cNvPicPr>
            <a:picLocks noChangeAspect="1"/>
          </p:cNvPicPr>
          <p:nvPr/>
        </p:nvPicPr>
        <p:blipFill>
          <a:blip r:embed="rId4"/>
          <a:stretch>
            <a:fillRect/>
          </a:stretch>
        </p:blipFill>
        <p:spPr>
          <a:xfrm>
            <a:off x="3844554" y="4585675"/>
            <a:ext cx="2740884" cy="2123772"/>
          </a:xfrm>
          <a:prstGeom prst="rect">
            <a:avLst/>
          </a:prstGeom>
        </p:spPr>
      </p:pic>
      <p:pic>
        <p:nvPicPr>
          <p:cNvPr id="12" name="Picture 11">
            <a:extLst>
              <a:ext uri="{FF2B5EF4-FFF2-40B4-BE49-F238E27FC236}">
                <a16:creationId xmlns:a16="http://schemas.microsoft.com/office/drawing/2014/main" id="{BFE3D5E1-0A1B-4A15-B855-C9FCC49F729C}"/>
              </a:ext>
            </a:extLst>
          </p:cNvPr>
          <p:cNvPicPr>
            <a:picLocks noChangeAspect="1"/>
          </p:cNvPicPr>
          <p:nvPr/>
        </p:nvPicPr>
        <p:blipFill>
          <a:blip r:embed="rId5"/>
          <a:stretch>
            <a:fillRect/>
          </a:stretch>
        </p:blipFill>
        <p:spPr>
          <a:xfrm>
            <a:off x="293078" y="4585675"/>
            <a:ext cx="2740884" cy="2148954"/>
          </a:xfrm>
          <a:prstGeom prst="rect">
            <a:avLst/>
          </a:prstGeom>
        </p:spPr>
      </p:pic>
      <p:sp>
        <p:nvSpPr>
          <p:cNvPr id="13" name="TextBox 12">
            <a:extLst>
              <a:ext uri="{FF2B5EF4-FFF2-40B4-BE49-F238E27FC236}">
                <a16:creationId xmlns:a16="http://schemas.microsoft.com/office/drawing/2014/main" id="{5EBDEBAE-7A5C-45B4-82BE-4BE6D39DC46C}"/>
              </a:ext>
            </a:extLst>
          </p:cNvPr>
          <p:cNvSpPr txBox="1"/>
          <p:nvPr/>
        </p:nvSpPr>
        <p:spPr>
          <a:xfrm>
            <a:off x="7209692" y="2039815"/>
            <a:ext cx="3648808"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There are 3 launch sites</a:t>
            </a:r>
          </a:p>
          <a:p>
            <a:pPr marL="342900" indent="-342900">
              <a:buFont typeface="Arial" panose="020B0604020202020204" pitchFamily="34" charset="0"/>
              <a:buChar char="•"/>
            </a:pPr>
            <a:endParaRPr lang="en-US" sz="2200" dirty="0">
              <a:latin typeface="Abadi" panose="020B0604020104020204" pitchFamily="34" charset="0"/>
            </a:endParaRPr>
          </a:p>
          <a:p>
            <a:pPr marL="342900" indent="-342900">
              <a:buFont typeface="Arial" panose="020B0604020202020204" pitchFamily="34" charset="0"/>
              <a:buChar char="•"/>
            </a:pPr>
            <a:r>
              <a:rPr lang="en-US" sz="2200" dirty="0">
                <a:latin typeface="Abadi" panose="020B0604020104020204" pitchFamily="34" charset="0"/>
              </a:rPr>
              <a:t>2 are in Florida</a:t>
            </a:r>
          </a:p>
          <a:p>
            <a:pPr marL="342900" indent="-342900">
              <a:buFont typeface="Arial" panose="020B0604020202020204" pitchFamily="34" charset="0"/>
              <a:buChar char="•"/>
            </a:pPr>
            <a:endParaRPr lang="en-US" sz="2200" dirty="0">
              <a:latin typeface="Abadi" panose="020B0604020104020204" pitchFamily="34" charset="0"/>
            </a:endParaRPr>
          </a:p>
          <a:p>
            <a:pPr marL="342900" indent="-342900">
              <a:buFont typeface="Arial" panose="020B0604020202020204" pitchFamily="34" charset="0"/>
              <a:buChar char="•"/>
            </a:pPr>
            <a:r>
              <a:rPr lang="en-US" sz="2200" dirty="0">
                <a:latin typeface="Abadi" panose="020B0604020104020204" pitchFamily="34" charset="0"/>
              </a:rPr>
              <a:t>1 is in Los Angeles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 for Each Site</a:t>
            </a:r>
          </a:p>
        </p:txBody>
      </p:sp>
      <p:pic>
        <p:nvPicPr>
          <p:cNvPr id="4" name="Picture 3">
            <a:extLst>
              <a:ext uri="{FF2B5EF4-FFF2-40B4-BE49-F238E27FC236}">
                <a16:creationId xmlns:a16="http://schemas.microsoft.com/office/drawing/2014/main" id="{3C7AA544-E747-472C-BC5A-83D09E104801}"/>
              </a:ext>
            </a:extLst>
          </p:cNvPr>
          <p:cNvPicPr>
            <a:picLocks noChangeAspect="1"/>
          </p:cNvPicPr>
          <p:nvPr/>
        </p:nvPicPr>
        <p:blipFill>
          <a:blip r:embed="rId3"/>
          <a:stretch>
            <a:fillRect/>
          </a:stretch>
        </p:blipFill>
        <p:spPr>
          <a:xfrm>
            <a:off x="277642" y="1551212"/>
            <a:ext cx="3223775" cy="2740687"/>
          </a:xfrm>
          <a:prstGeom prst="rect">
            <a:avLst/>
          </a:prstGeom>
        </p:spPr>
      </p:pic>
      <p:pic>
        <p:nvPicPr>
          <p:cNvPr id="7" name="Picture 6">
            <a:extLst>
              <a:ext uri="{FF2B5EF4-FFF2-40B4-BE49-F238E27FC236}">
                <a16:creationId xmlns:a16="http://schemas.microsoft.com/office/drawing/2014/main" id="{81B94F72-E802-4FF8-9669-EC393268A12D}"/>
              </a:ext>
            </a:extLst>
          </p:cNvPr>
          <p:cNvPicPr>
            <a:picLocks noChangeAspect="1"/>
          </p:cNvPicPr>
          <p:nvPr/>
        </p:nvPicPr>
        <p:blipFill>
          <a:blip r:embed="rId4"/>
          <a:stretch>
            <a:fillRect/>
          </a:stretch>
        </p:blipFill>
        <p:spPr>
          <a:xfrm>
            <a:off x="4415923" y="1558751"/>
            <a:ext cx="3223775" cy="2796987"/>
          </a:xfrm>
          <a:prstGeom prst="rect">
            <a:avLst/>
          </a:prstGeom>
        </p:spPr>
      </p:pic>
      <p:pic>
        <p:nvPicPr>
          <p:cNvPr id="10" name="Picture 9">
            <a:extLst>
              <a:ext uri="{FF2B5EF4-FFF2-40B4-BE49-F238E27FC236}">
                <a16:creationId xmlns:a16="http://schemas.microsoft.com/office/drawing/2014/main" id="{2FCB5628-5DFB-4871-B1CC-31B459B1AA3E}"/>
              </a:ext>
            </a:extLst>
          </p:cNvPr>
          <p:cNvPicPr>
            <a:picLocks noChangeAspect="1"/>
          </p:cNvPicPr>
          <p:nvPr/>
        </p:nvPicPr>
        <p:blipFill>
          <a:blip r:embed="rId5"/>
          <a:stretch>
            <a:fillRect/>
          </a:stretch>
        </p:blipFill>
        <p:spPr>
          <a:xfrm>
            <a:off x="8391861" y="1558751"/>
            <a:ext cx="3389021" cy="2740687"/>
          </a:xfrm>
          <a:prstGeom prst="rect">
            <a:avLst/>
          </a:prstGeom>
        </p:spPr>
      </p:pic>
      <p:sp>
        <p:nvSpPr>
          <p:cNvPr id="11" name="TextBox 10">
            <a:extLst>
              <a:ext uri="{FF2B5EF4-FFF2-40B4-BE49-F238E27FC236}">
                <a16:creationId xmlns:a16="http://schemas.microsoft.com/office/drawing/2014/main" id="{0C77A1EA-9322-4EF3-94CC-C38C5162EA76}"/>
              </a:ext>
            </a:extLst>
          </p:cNvPr>
          <p:cNvSpPr txBox="1"/>
          <p:nvPr/>
        </p:nvSpPr>
        <p:spPr>
          <a:xfrm>
            <a:off x="439615" y="4598377"/>
            <a:ext cx="11018357"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badi" panose="020B0604020104020204" pitchFamily="34" charset="0"/>
              </a:rPr>
              <a:t>CCFAS SLC-40 </a:t>
            </a:r>
            <a:r>
              <a:rPr lang="en-US" dirty="0">
                <a:latin typeface="Abadi" panose="020B0604020104020204" pitchFamily="34" charset="0"/>
              </a:rPr>
              <a:t>(right) in Florida seems to have the most launches</a:t>
            </a:r>
          </a:p>
          <a:p>
            <a:pPr marL="285750" indent="-285750">
              <a:buFont typeface="Arial" panose="020B0604020202020204" pitchFamily="34" charset="0"/>
              <a:buChar char="•"/>
            </a:pPr>
            <a:endParaRPr lang="en-US" b="1" dirty="0">
              <a:latin typeface="Abadi" panose="020B0604020104020204" pitchFamily="34" charset="0"/>
            </a:endParaRPr>
          </a:p>
          <a:p>
            <a:pPr marL="285750" indent="-285750">
              <a:buFont typeface="Arial" panose="020B0604020202020204" pitchFamily="34" charset="0"/>
              <a:buChar char="•"/>
            </a:pPr>
            <a:r>
              <a:rPr lang="en-US" b="1" dirty="0">
                <a:latin typeface="Abadi" panose="020B0604020104020204" pitchFamily="34" charset="0"/>
              </a:rPr>
              <a:t>VAFB SLC-4E </a:t>
            </a:r>
            <a:r>
              <a:rPr lang="en-US" dirty="0">
                <a:latin typeface="Abadi" panose="020B0604020104020204" pitchFamily="34" charset="0"/>
              </a:rPr>
              <a:t>(left) in Los Angeles has comparatively fewer launches</a:t>
            </a:r>
          </a:p>
          <a:p>
            <a:pPr marL="285750" indent="-285750">
              <a:buFont typeface="Arial" panose="020B0604020202020204" pitchFamily="34" charset="0"/>
              <a:buChar char="•"/>
            </a:pPr>
            <a:endParaRPr lang="en-US" b="1" dirty="0">
              <a:latin typeface="Abadi" panose="020B0604020104020204" pitchFamily="34" charset="0"/>
            </a:endParaRPr>
          </a:p>
          <a:p>
            <a:pPr marL="285750" indent="-285750">
              <a:buFont typeface="Arial" panose="020B0604020202020204" pitchFamily="34" charset="0"/>
              <a:buChar char="•"/>
            </a:pPr>
            <a:r>
              <a:rPr lang="en-US" b="1" dirty="0">
                <a:latin typeface="Abadi" panose="020B0604020104020204" pitchFamily="34" charset="0"/>
              </a:rPr>
              <a:t>CCFAS SLC-40</a:t>
            </a:r>
            <a:r>
              <a:rPr lang="en-US" dirty="0">
                <a:latin typeface="Abadi" panose="020B0604020104020204" pitchFamily="34" charset="0"/>
              </a:rPr>
              <a:t> (right) has the highest launches with also the most unsuccessful launches (red)</a:t>
            </a:r>
          </a:p>
          <a:p>
            <a:pPr marL="285750" indent="-285750">
              <a:buFont typeface="Arial" panose="020B0604020202020204" pitchFamily="34" charset="0"/>
              <a:buChar char="•"/>
            </a:pPr>
            <a:endParaRPr lang="en-US" b="1" dirty="0">
              <a:latin typeface="Abadi" panose="020B0604020104020204" pitchFamily="34" charset="0"/>
            </a:endParaRPr>
          </a:p>
          <a:p>
            <a:pPr marL="285750" indent="-285750">
              <a:buFont typeface="Arial" panose="020B0604020202020204" pitchFamily="34" charset="0"/>
              <a:buChar char="•"/>
            </a:pPr>
            <a:r>
              <a:rPr lang="en-US" b="1" dirty="0">
                <a:latin typeface="Abadi" panose="020B0604020104020204" pitchFamily="34" charset="0"/>
              </a:rPr>
              <a:t>KSC LC-39A </a:t>
            </a:r>
            <a:r>
              <a:rPr lang="en-US" dirty="0">
                <a:latin typeface="Abadi" panose="020B0604020104020204" pitchFamily="34" charset="0"/>
              </a:rPr>
              <a:t>(center) in Florida has the most successful launches (green)</a:t>
            </a:r>
            <a:endParaRPr lang="en-US" b="1"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Shortest Distances from Launch Site</a:t>
            </a:r>
          </a:p>
        </p:txBody>
      </p:sp>
      <p:pic>
        <p:nvPicPr>
          <p:cNvPr id="4" name="Picture 3">
            <a:extLst>
              <a:ext uri="{FF2B5EF4-FFF2-40B4-BE49-F238E27FC236}">
                <a16:creationId xmlns:a16="http://schemas.microsoft.com/office/drawing/2014/main" id="{F3B35114-0989-44D3-AEFF-E0CB134CD969}"/>
              </a:ext>
            </a:extLst>
          </p:cNvPr>
          <p:cNvPicPr>
            <a:picLocks noChangeAspect="1"/>
          </p:cNvPicPr>
          <p:nvPr/>
        </p:nvPicPr>
        <p:blipFill>
          <a:blip r:embed="rId3"/>
          <a:stretch>
            <a:fillRect/>
          </a:stretch>
        </p:blipFill>
        <p:spPr>
          <a:xfrm>
            <a:off x="770011" y="1439373"/>
            <a:ext cx="7591474" cy="3792050"/>
          </a:xfrm>
          <a:prstGeom prst="rect">
            <a:avLst/>
          </a:prstGeom>
        </p:spPr>
      </p:pic>
      <p:sp>
        <p:nvSpPr>
          <p:cNvPr id="9" name="TextBox 8">
            <a:extLst>
              <a:ext uri="{FF2B5EF4-FFF2-40B4-BE49-F238E27FC236}">
                <a16:creationId xmlns:a16="http://schemas.microsoft.com/office/drawing/2014/main" id="{3F8F83E7-4160-4BC8-84B0-263EDA7EB8B9}"/>
              </a:ext>
            </a:extLst>
          </p:cNvPr>
          <p:cNvSpPr txBox="1"/>
          <p:nvPr/>
        </p:nvSpPr>
        <p:spPr>
          <a:xfrm>
            <a:off x="8809891" y="1828800"/>
            <a:ext cx="2743199" cy="2308324"/>
          </a:xfrm>
          <a:prstGeom prst="rect">
            <a:avLst/>
          </a:prstGeom>
          <a:noFill/>
        </p:spPr>
        <p:txBody>
          <a:bodyPr wrap="square" rtlCol="0">
            <a:spAutoFit/>
          </a:bodyPr>
          <a:lstStyle/>
          <a:p>
            <a:r>
              <a:rPr lang="en-US" sz="2400" dirty="0">
                <a:latin typeface="Abadi" panose="020B0604020104020204" pitchFamily="34" charset="0"/>
              </a:rPr>
              <a:t>The shortest distance from the launch site </a:t>
            </a:r>
            <a:r>
              <a:rPr lang="en-US" sz="2400" b="1" dirty="0">
                <a:latin typeface="Abadi" panose="020B0604020104020204" pitchFamily="34" charset="0"/>
              </a:rPr>
              <a:t>CCAFS SLC-40</a:t>
            </a:r>
            <a:r>
              <a:rPr lang="en-US" sz="2400" dirty="0">
                <a:latin typeface="Abadi" panose="020B0604020104020204" pitchFamily="34" charset="0"/>
              </a:rPr>
              <a:t> to the coastline is 0.86 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All Sites</a:t>
            </a:r>
          </a:p>
        </p:txBody>
      </p:sp>
      <p:pic>
        <p:nvPicPr>
          <p:cNvPr id="4" name="Picture 3" descr="Chart, pie chart&#10;&#10;Description automatically generated">
            <a:extLst>
              <a:ext uri="{FF2B5EF4-FFF2-40B4-BE49-F238E27FC236}">
                <a16:creationId xmlns:a16="http://schemas.microsoft.com/office/drawing/2014/main" id="{2A2006B1-606C-499B-B1BB-09928313FAC9}"/>
              </a:ext>
            </a:extLst>
          </p:cNvPr>
          <p:cNvPicPr>
            <a:picLocks noChangeAspect="1"/>
          </p:cNvPicPr>
          <p:nvPr/>
        </p:nvPicPr>
        <p:blipFill>
          <a:blip r:embed="rId3"/>
          <a:stretch>
            <a:fillRect/>
          </a:stretch>
        </p:blipFill>
        <p:spPr>
          <a:xfrm>
            <a:off x="0" y="1825794"/>
            <a:ext cx="12192000" cy="2907472"/>
          </a:xfrm>
          <a:prstGeom prst="rect">
            <a:avLst/>
          </a:prstGeom>
        </p:spPr>
      </p:pic>
      <p:sp>
        <p:nvSpPr>
          <p:cNvPr id="6" name="TextBox 5">
            <a:extLst>
              <a:ext uri="{FF2B5EF4-FFF2-40B4-BE49-F238E27FC236}">
                <a16:creationId xmlns:a16="http://schemas.microsoft.com/office/drawing/2014/main" id="{1887A5BF-9136-46FE-955C-9B04BFEEE3D0}"/>
              </a:ext>
            </a:extLst>
          </p:cNvPr>
          <p:cNvSpPr txBox="1"/>
          <p:nvPr/>
        </p:nvSpPr>
        <p:spPr>
          <a:xfrm>
            <a:off x="633046" y="4888523"/>
            <a:ext cx="10824926"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badi" panose="020B0604020104020204" pitchFamily="34" charset="0"/>
              </a:rPr>
              <a:t>KSC LC-39A </a:t>
            </a:r>
            <a:r>
              <a:rPr lang="en-US" dirty="0">
                <a:latin typeface="Abadi" panose="020B0604020104020204" pitchFamily="34" charset="0"/>
              </a:rPr>
              <a:t>has the highest success rate of 41.7%</a:t>
            </a:r>
          </a:p>
          <a:p>
            <a:pPr marL="285750" indent="-285750">
              <a:buFont typeface="Arial" panose="020B0604020202020204" pitchFamily="34" charset="0"/>
              <a:buChar char="•"/>
            </a:pPr>
            <a:endParaRPr lang="en-US" b="1" dirty="0">
              <a:latin typeface="Abadi" panose="020B0604020104020204" pitchFamily="34" charset="0"/>
            </a:endParaRPr>
          </a:p>
          <a:p>
            <a:pPr marL="285750" indent="-285750">
              <a:buFont typeface="Arial" panose="020B0604020202020204" pitchFamily="34" charset="0"/>
              <a:buChar char="•"/>
            </a:pPr>
            <a:r>
              <a:rPr lang="en-US" b="1" dirty="0">
                <a:latin typeface="Abadi" panose="020B0604020104020204" pitchFamily="34" charset="0"/>
              </a:rPr>
              <a:t>CCAFS SCL-40</a:t>
            </a:r>
            <a:r>
              <a:rPr lang="en-US" dirty="0">
                <a:latin typeface="Abadi" panose="020B0604020104020204" pitchFamily="34" charset="0"/>
              </a:rPr>
              <a:t> has the lowest success rate of 12.5%</a:t>
            </a:r>
            <a:endParaRPr lang="en-US" b="1"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7" name="Content Placeholder 2">
            <a:extLst>
              <a:ext uri="{FF2B5EF4-FFF2-40B4-BE49-F238E27FC236}">
                <a16:creationId xmlns:a16="http://schemas.microsoft.com/office/drawing/2014/main" id="{3B90E0AB-3C2C-4F4B-AACD-22D7D0CB7C2E}"/>
              </a:ext>
            </a:extLst>
          </p:cNvPr>
          <p:cNvSpPr txBox="1">
            <a:spLocks/>
          </p:cNvSpPr>
          <p:nvPr/>
        </p:nvSpPr>
        <p:spPr>
          <a:xfrm>
            <a:off x="958903" y="1645062"/>
            <a:ext cx="10326708" cy="467428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600" b="1" dirty="0">
                <a:solidFill>
                  <a:schemeClr val="accent3">
                    <a:lumMod val="25000"/>
                  </a:schemeClr>
                </a:solidFill>
                <a:latin typeface="Abadi" panose="020B0604020104020204" pitchFamily="34" charset="0"/>
              </a:rPr>
              <a:t>Background</a:t>
            </a:r>
          </a:p>
          <a:p>
            <a:pPr algn="just">
              <a:lnSpc>
                <a:spcPct val="100000"/>
              </a:lnSpc>
              <a:spcBef>
                <a:spcPts val="1400"/>
              </a:spcBef>
            </a:pPr>
            <a:r>
              <a:rPr lang="en-US" sz="2200" dirty="0">
                <a:solidFill>
                  <a:schemeClr val="accent3">
                    <a:lumMod val="25000"/>
                  </a:schemeClr>
                </a:solidFill>
                <a:latin typeface="Abadi" panose="020B0604020104020204" pitchFamily="34" charset="0"/>
              </a:rPr>
              <a:t>Space programs are now being commercialized making it possible for anyone and everyone to be able to fly to space. </a:t>
            </a:r>
          </a:p>
          <a:p>
            <a:pPr algn="just">
              <a:lnSpc>
                <a:spcPct val="100000"/>
              </a:lnSpc>
              <a:spcBef>
                <a:spcPts val="1400"/>
              </a:spcBef>
            </a:pPr>
            <a:r>
              <a:rPr lang="en-US" sz="2200" dirty="0">
                <a:solidFill>
                  <a:schemeClr val="accent3">
                    <a:lumMod val="25000"/>
                  </a:schemeClr>
                </a:solidFill>
                <a:latin typeface="Abadi" panose="020B0604020104020204" pitchFamily="34" charset="0"/>
              </a:rPr>
              <a:t>This has been made possible especially by the low cost of the SpaceX Falcon9 rocket ($62 million USD) as compared to the other providers ($165 million USD)</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lower cost accredited to the SpaceX ability to reuse first stage.</a:t>
            </a:r>
          </a:p>
          <a:p>
            <a:pPr algn="just">
              <a:lnSpc>
                <a:spcPct val="100000"/>
              </a:lnSpc>
              <a:spcBef>
                <a:spcPts val="1400"/>
              </a:spcBef>
            </a:pPr>
            <a:r>
              <a:rPr lang="en-US" sz="2200" dirty="0">
                <a:solidFill>
                  <a:schemeClr val="accent3">
                    <a:lumMod val="25000"/>
                  </a:schemeClr>
                </a:solidFill>
                <a:latin typeface="Abadi" panose="020B0604020104020204" pitchFamily="34" charset="0"/>
              </a:rPr>
              <a:t>An analysis for a hypothetical space company is done to present as a competitor of SpaceX</a:t>
            </a:r>
          </a:p>
          <a:p>
            <a:pPr marL="0" indent="0" algn="just">
              <a:lnSpc>
                <a:spcPct val="100000"/>
              </a:lnSpc>
              <a:spcBef>
                <a:spcPts val="1400"/>
              </a:spcBef>
              <a:buNone/>
            </a:pPr>
            <a:r>
              <a:rPr lang="en-US" sz="2600" b="1" dirty="0">
                <a:solidFill>
                  <a:schemeClr val="accent3">
                    <a:lumMod val="25000"/>
                  </a:schemeClr>
                </a:solidFill>
                <a:latin typeface="Abadi" panose="020B0604020104020204" pitchFamily="34" charset="0"/>
              </a:rPr>
              <a:t>Problem</a:t>
            </a:r>
            <a:endParaRPr lang="en-US" sz="2200" b="1"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Training machine learning models to predict successful landing and recovery of stage 1.</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KSC LC-39A</a:t>
            </a:r>
          </a:p>
        </p:txBody>
      </p:sp>
      <p:pic>
        <p:nvPicPr>
          <p:cNvPr id="9" name="Picture 8" descr="Chart, pie chart&#10;&#10;Description automatically generated">
            <a:extLst>
              <a:ext uri="{FF2B5EF4-FFF2-40B4-BE49-F238E27FC236}">
                <a16:creationId xmlns:a16="http://schemas.microsoft.com/office/drawing/2014/main" id="{B70D7920-141F-4FAA-AC55-6C8C357A99A1}"/>
              </a:ext>
            </a:extLst>
          </p:cNvPr>
          <p:cNvPicPr>
            <a:picLocks noChangeAspect="1"/>
          </p:cNvPicPr>
          <p:nvPr/>
        </p:nvPicPr>
        <p:blipFill>
          <a:blip r:embed="rId3"/>
          <a:stretch>
            <a:fillRect/>
          </a:stretch>
        </p:blipFill>
        <p:spPr>
          <a:xfrm>
            <a:off x="0" y="1825794"/>
            <a:ext cx="12192000" cy="2907472"/>
          </a:xfrm>
          <a:prstGeom prst="rect">
            <a:avLst/>
          </a:prstGeom>
        </p:spPr>
      </p:pic>
      <p:sp>
        <p:nvSpPr>
          <p:cNvPr id="10" name="TextBox 9">
            <a:extLst>
              <a:ext uri="{FF2B5EF4-FFF2-40B4-BE49-F238E27FC236}">
                <a16:creationId xmlns:a16="http://schemas.microsoft.com/office/drawing/2014/main" id="{E63C4C27-9C5B-4FC5-B34E-24FCD20466FE}"/>
              </a:ext>
            </a:extLst>
          </p:cNvPr>
          <p:cNvSpPr txBox="1"/>
          <p:nvPr/>
        </p:nvSpPr>
        <p:spPr>
          <a:xfrm>
            <a:off x="633046" y="4888523"/>
            <a:ext cx="10824926"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There are 76.9% successful launches</a:t>
            </a:r>
          </a:p>
          <a:p>
            <a:pPr marL="285750" indent="-285750">
              <a:buFont typeface="Arial" panose="020B0604020202020204" pitchFamily="34" charset="0"/>
              <a:buChar char="•"/>
            </a:pPr>
            <a:endParaRPr lang="en-US" b="1"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Only 23.1%R launches were unsuccessful</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Outcome</a:t>
            </a:r>
            <a:endParaRPr lang="en-US" dirty="0">
              <a:solidFill>
                <a:srgbClr val="0B49CB"/>
              </a:solidFill>
              <a:latin typeface="Abadi"/>
            </a:endParaRPr>
          </a:p>
        </p:txBody>
      </p:sp>
      <p:pic>
        <p:nvPicPr>
          <p:cNvPr id="7" name="Picture 6" descr="Scatter chart&#10;&#10;Description automatically generated with low confidence">
            <a:extLst>
              <a:ext uri="{FF2B5EF4-FFF2-40B4-BE49-F238E27FC236}">
                <a16:creationId xmlns:a16="http://schemas.microsoft.com/office/drawing/2014/main" id="{81113ACA-BD00-4D77-BE09-EF8DEC5C0383}"/>
              </a:ext>
            </a:extLst>
          </p:cNvPr>
          <p:cNvPicPr>
            <a:picLocks noChangeAspect="1"/>
          </p:cNvPicPr>
          <p:nvPr/>
        </p:nvPicPr>
        <p:blipFill>
          <a:blip r:embed="rId3"/>
          <a:stretch>
            <a:fillRect/>
          </a:stretch>
        </p:blipFill>
        <p:spPr>
          <a:xfrm>
            <a:off x="0" y="1433146"/>
            <a:ext cx="7535008" cy="1995854"/>
          </a:xfrm>
          <a:prstGeom prst="rect">
            <a:avLst/>
          </a:prstGeom>
        </p:spPr>
      </p:pic>
      <p:sp>
        <p:nvSpPr>
          <p:cNvPr id="10" name="TextBox 9">
            <a:extLst>
              <a:ext uri="{FF2B5EF4-FFF2-40B4-BE49-F238E27FC236}">
                <a16:creationId xmlns:a16="http://schemas.microsoft.com/office/drawing/2014/main" id="{A6514E9E-5898-4C56-A517-9B42AC000818}"/>
              </a:ext>
            </a:extLst>
          </p:cNvPr>
          <p:cNvSpPr txBox="1"/>
          <p:nvPr/>
        </p:nvSpPr>
        <p:spPr>
          <a:xfrm>
            <a:off x="7957038" y="1828800"/>
            <a:ext cx="3815862"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Payload vs. Launch outcome for all sites with Payload set to 1,000 kg (top) and Payload vs. Launch outcome for all sites with Payload set to 2,500 kg (bottom)</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As the Payload increases, the success rate decreases for all sites </a:t>
            </a:r>
          </a:p>
          <a:p>
            <a:pPr marL="285750" indent="-285750">
              <a:buFont typeface="Arial" panose="020B0604020202020204" pitchFamily="34" charset="0"/>
              <a:buChar char="•"/>
            </a:pPr>
            <a:endParaRPr lang="en-US" dirty="0">
              <a:latin typeface="Abadi" panose="020B0604020104020204" pitchFamily="34" charset="0"/>
            </a:endParaRPr>
          </a:p>
        </p:txBody>
      </p:sp>
      <p:pic>
        <p:nvPicPr>
          <p:cNvPr id="13" name="Picture 12">
            <a:extLst>
              <a:ext uri="{FF2B5EF4-FFF2-40B4-BE49-F238E27FC236}">
                <a16:creationId xmlns:a16="http://schemas.microsoft.com/office/drawing/2014/main" id="{F5FE760D-E4ED-4D2E-A4EF-0F0DD5235FE3}"/>
              </a:ext>
            </a:extLst>
          </p:cNvPr>
          <p:cNvPicPr>
            <a:picLocks noChangeAspect="1"/>
          </p:cNvPicPr>
          <p:nvPr/>
        </p:nvPicPr>
        <p:blipFill>
          <a:blip r:embed="rId4"/>
          <a:stretch>
            <a:fillRect/>
          </a:stretch>
        </p:blipFill>
        <p:spPr>
          <a:xfrm>
            <a:off x="0" y="4106009"/>
            <a:ext cx="7535008" cy="199585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884583" y="1772411"/>
            <a:ext cx="4049741" cy="381158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Decision Tree performs the worst on the test set with accuracy of 67%</a:t>
            </a:r>
          </a:p>
          <a:p>
            <a:pPr>
              <a:lnSpc>
                <a:spcPct val="100000"/>
              </a:lnSpc>
              <a:spcBef>
                <a:spcPts val="1400"/>
              </a:spcBef>
            </a:pPr>
            <a:r>
              <a:rPr lang="en-US" sz="2200" dirty="0">
                <a:solidFill>
                  <a:schemeClr val="accent3">
                    <a:lumMod val="25000"/>
                  </a:schemeClr>
                </a:solidFill>
                <a:latin typeface="Abadi"/>
              </a:rPr>
              <a:t>All the other models perform same with accuracy of 83%</a:t>
            </a:r>
          </a:p>
          <a:p>
            <a:pPr>
              <a:lnSpc>
                <a:spcPct val="100000"/>
              </a:lnSpc>
              <a:spcBef>
                <a:spcPts val="1400"/>
              </a:spcBef>
            </a:pPr>
            <a:r>
              <a:rPr lang="en-US" sz="2200" dirty="0">
                <a:solidFill>
                  <a:schemeClr val="accent3">
                    <a:lumMod val="25000"/>
                  </a:schemeClr>
                </a:solidFill>
                <a:latin typeface="Abadi" panose="020B0604020104020204" pitchFamily="34" charset="0"/>
              </a:rPr>
              <a:t>The same accuracy can be attested to the very small test size</a:t>
            </a:r>
          </a:p>
          <a:p>
            <a:pPr>
              <a:lnSpc>
                <a:spcPct val="100000"/>
              </a:lnSpc>
              <a:spcBef>
                <a:spcPts val="1400"/>
              </a:spcBef>
            </a:pPr>
            <a:r>
              <a:rPr lang="en-US" sz="2200" dirty="0">
                <a:solidFill>
                  <a:schemeClr val="accent3">
                    <a:lumMod val="25000"/>
                  </a:schemeClr>
                </a:solidFill>
                <a:latin typeface="Abadi" panose="020B0604020104020204" pitchFamily="34" charset="0"/>
              </a:rPr>
              <a:t>Training and testing on more data would be yield better insights and results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977B753-6418-486D-AC65-7BBC81DB7C34}"/>
              </a:ext>
            </a:extLst>
          </p:cNvPr>
          <p:cNvPicPr>
            <a:picLocks noChangeAspect="1"/>
          </p:cNvPicPr>
          <p:nvPr/>
        </p:nvPicPr>
        <p:blipFill>
          <a:blip r:embed="rId3"/>
          <a:stretch>
            <a:fillRect/>
          </a:stretch>
        </p:blipFill>
        <p:spPr>
          <a:xfrm>
            <a:off x="510258" y="1368357"/>
            <a:ext cx="6991350" cy="47529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75585" y="2057400"/>
            <a:ext cx="4058186" cy="4088423"/>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There are two classes : did not land (negative) and landed (positive)</a:t>
            </a:r>
          </a:p>
          <a:p>
            <a:pPr>
              <a:lnSpc>
                <a:spcPct val="100000"/>
              </a:lnSpc>
              <a:spcBef>
                <a:spcPts val="1400"/>
              </a:spcBef>
            </a:pPr>
            <a:r>
              <a:rPr lang="en-US" sz="1600" dirty="0">
                <a:solidFill>
                  <a:schemeClr val="accent3">
                    <a:lumMod val="25000"/>
                  </a:schemeClr>
                </a:solidFill>
                <a:latin typeface="Abadi" panose="020B0604020104020204" pitchFamily="34" charset="0"/>
              </a:rPr>
              <a:t>From the confusion matrix we see that there are no False Negatives (landed but predicted as did not land)</a:t>
            </a:r>
          </a:p>
          <a:p>
            <a:pPr>
              <a:lnSpc>
                <a:spcPct val="100000"/>
              </a:lnSpc>
              <a:spcBef>
                <a:spcPts val="1400"/>
              </a:spcBef>
            </a:pPr>
            <a:r>
              <a:rPr lang="en-US" sz="1600" dirty="0">
                <a:solidFill>
                  <a:schemeClr val="accent3">
                    <a:lumMod val="25000"/>
                  </a:schemeClr>
                </a:solidFill>
                <a:latin typeface="Abadi" panose="020B0604020104020204" pitchFamily="34" charset="0"/>
              </a:rPr>
              <a:t>There are only 3 False Positives (did not land but predicted as landed)</a:t>
            </a:r>
          </a:p>
          <a:p>
            <a:pPr>
              <a:lnSpc>
                <a:spcPct val="100000"/>
              </a:lnSpc>
              <a:spcBef>
                <a:spcPts val="1400"/>
              </a:spcBef>
            </a:pPr>
            <a:r>
              <a:rPr lang="en-US" sz="1600" dirty="0">
                <a:solidFill>
                  <a:schemeClr val="accent3">
                    <a:lumMod val="25000"/>
                  </a:schemeClr>
                </a:solidFill>
                <a:latin typeface="Abadi" panose="020B0604020104020204" pitchFamily="34" charset="0"/>
              </a:rPr>
              <a:t>The test data was very small with only 18 samples</a:t>
            </a:r>
          </a:p>
          <a:p>
            <a:pPr>
              <a:lnSpc>
                <a:spcPct val="100000"/>
              </a:lnSpc>
              <a:spcBef>
                <a:spcPts val="1400"/>
              </a:spcBef>
            </a:pPr>
            <a:r>
              <a:rPr lang="en-US" sz="1600" dirty="0">
                <a:solidFill>
                  <a:schemeClr val="accent3">
                    <a:lumMod val="25000"/>
                  </a:schemeClr>
                </a:solidFill>
                <a:latin typeface="Abadi" panose="020B0604020104020204" pitchFamily="34" charset="0"/>
              </a:rPr>
              <a:t>The confusion matrix is for Logistic Regression, SVM and KNN as they performed the same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4E300BB-244D-4AAD-8F81-AD0FEE22F845}"/>
              </a:ext>
            </a:extLst>
          </p:cNvPr>
          <p:cNvPicPr>
            <a:picLocks noChangeAspect="1"/>
          </p:cNvPicPr>
          <p:nvPr/>
        </p:nvPicPr>
        <p:blipFill>
          <a:blip r:embed="rId3"/>
          <a:stretch>
            <a:fillRect/>
          </a:stretch>
        </p:blipFill>
        <p:spPr>
          <a:xfrm>
            <a:off x="174067" y="1955617"/>
            <a:ext cx="6191564" cy="436373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6433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be inversely proportional to the success rate : as the Payload Mass increases the success rate of landing decreases</a:t>
            </a:r>
          </a:p>
          <a:p>
            <a:pPr>
              <a:lnSpc>
                <a:spcPct val="100000"/>
              </a:lnSpc>
              <a:spcBef>
                <a:spcPts val="1400"/>
              </a:spcBef>
            </a:pPr>
            <a:r>
              <a:rPr lang="en-US" sz="2200" dirty="0">
                <a:solidFill>
                  <a:schemeClr val="accent3">
                    <a:lumMod val="25000"/>
                  </a:schemeClr>
                </a:solidFill>
                <a:latin typeface="Abadi" panose="020B0604020104020204" pitchFamily="34" charset="0"/>
              </a:rPr>
              <a:t>The site of launch is also vital. </a:t>
            </a:r>
            <a:r>
              <a:rPr lang="en-US" sz="2200" b="1" dirty="0">
                <a:solidFill>
                  <a:schemeClr val="accent3">
                    <a:lumMod val="25000"/>
                  </a:schemeClr>
                </a:solidFill>
                <a:latin typeface="Abadi" panose="020B0604020104020204" pitchFamily="34" charset="0"/>
              </a:rPr>
              <a:t>KSC LC-39A</a:t>
            </a:r>
            <a:r>
              <a:rPr lang="en-US" sz="2200" dirty="0">
                <a:solidFill>
                  <a:schemeClr val="accent3">
                    <a:lumMod val="25000"/>
                  </a:schemeClr>
                </a:solidFill>
                <a:latin typeface="Abadi" panose="020B0604020104020204" pitchFamily="34" charset="0"/>
              </a:rPr>
              <a:t> located in Florida has the highest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As time progressed, the number of flights increases and with that so does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Features in the collected data can be used to successfully predict the outcome of landing using various Machine Learning algorithms</a:t>
            </a:r>
          </a:p>
          <a:p>
            <a:pPr>
              <a:lnSpc>
                <a:spcPct val="100000"/>
              </a:lnSpc>
              <a:spcBef>
                <a:spcPts val="1400"/>
              </a:spcBef>
            </a:pPr>
            <a:r>
              <a:rPr lang="en-US" sz="2200" dirty="0">
                <a:solidFill>
                  <a:schemeClr val="accent3">
                    <a:lumMod val="25000"/>
                  </a:schemeClr>
                </a:solidFill>
                <a:latin typeface="Abadi" panose="020B0604020104020204" pitchFamily="34" charset="0"/>
              </a:rPr>
              <a:t>More data needs to be collected to improve the performance of Machine Learning models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91831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Integration of BeautifulSoup4 and SpaceX API for web scrapping data from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Normalization of data to remove variance. Imputation to replace missing value. Classifying the successful landings as successful while all other landings are classified as unsuccessful</a:t>
            </a: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Data is normalized and imputed. Parameter grid is defined and tuned using </a:t>
            </a:r>
            <a:r>
              <a:rPr lang="en-US" sz="6400" dirty="0" err="1">
                <a:solidFill>
                  <a:schemeClr val="bg2">
                    <a:lumMod val="50000"/>
                  </a:schemeClr>
                </a:solidFill>
                <a:latin typeface="Abadi"/>
              </a:rPr>
              <a:t>GridSearchCV</a:t>
            </a:r>
            <a:r>
              <a:rPr lang="en-US" sz="6400" dirty="0">
                <a:solidFill>
                  <a:schemeClr val="bg2">
                    <a:lumMod val="50000"/>
                  </a:schemeClr>
                </a:solidFill>
                <a:latin typeface="Abadi"/>
              </a:rPr>
              <a:t> with 10 folds</a:t>
            </a:r>
            <a:endParaRPr lang="en-US" sz="72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is scrapped and collected from SpaceX Wikipedia page using the SpaceX public API.</a:t>
            </a:r>
          </a:p>
          <a:p>
            <a:pPr>
              <a:lnSpc>
                <a:spcPct val="100000"/>
              </a:lnSpc>
              <a:spcBef>
                <a:spcPts val="1400"/>
              </a:spcBef>
            </a:pP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 in python allows to parse the data and get the actual contents from the json file obtained by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Defined functions to get the Booster Version, Launch Site, Payload Data and Core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2935185"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Link :</a:t>
            </a:r>
            <a:br>
              <a:rPr lang="en-US" sz="22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hlinkClick r:id="rId3"/>
              </a:rPr>
              <a:t>https://github.com/elkang71/IBM-Applied-Data-Science-Professional-Certificate/blob/main/Course%2010%20%E2%94%80%20Applied%20Capstone%20with%20Python/Data%20Collection%20API.ipynb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latin typeface="Abadi" panose="020B0604020104020204" pitchFamily="34" charset="0"/>
            </a:endParaRPr>
          </a:p>
          <a:p>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SpaceX API</a:t>
            </a:r>
          </a:p>
        </p:txBody>
      </p:sp>
      <p:sp>
        <p:nvSpPr>
          <p:cNvPr id="8" name="Content Placeholder 4">
            <a:extLst>
              <a:ext uri="{FF2B5EF4-FFF2-40B4-BE49-F238E27FC236}">
                <a16:creationId xmlns:a16="http://schemas.microsoft.com/office/drawing/2014/main" id="{AADEB955-BB62-4FA5-B3E4-02A3E1A772DA}"/>
              </a:ext>
            </a:extLst>
          </p:cNvPr>
          <p:cNvSpPr txBox="1">
            <a:spLocks/>
          </p:cNvSpPr>
          <p:nvPr/>
        </p:nvSpPr>
        <p:spPr>
          <a:xfrm>
            <a:off x="3844413" y="1792288"/>
            <a:ext cx="7526849"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panose="020B0604020104020204" pitchFamily="34" charset="0"/>
            </a:endParaRPr>
          </a:p>
        </p:txBody>
      </p:sp>
      <p:graphicFrame>
        <p:nvGraphicFramePr>
          <p:cNvPr id="9" name="Diagram 8">
            <a:extLst>
              <a:ext uri="{FF2B5EF4-FFF2-40B4-BE49-F238E27FC236}">
                <a16:creationId xmlns:a16="http://schemas.microsoft.com/office/drawing/2014/main" id="{3D32D7EE-0A3C-4C5B-8112-E3E7BB998D6D}"/>
              </a:ext>
            </a:extLst>
          </p:cNvPr>
          <p:cNvGraphicFramePr/>
          <p:nvPr>
            <p:extLst>
              <p:ext uri="{D42A27DB-BD31-4B8C-83A1-F6EECF244321}">
                <p14:modId xmlns:p14="http://schemas.microsoft.com/office/powerpoint/2010/main" val="3807328349"/>
              </p:ext>
            </p:extLst>
          </p:nvPr>
        </p:nvGraphicFramePr>
        <p:xfrm>
          <a:off x="3844413" y="1879872"/>
          <a:ext cx="7334864" cy="40489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2577873"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a:t>
            </a:r>
            <a:br>
              <a:rPr lang="en-US" sz="22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hlinkClick r:id="rId4"/>
              </a:rPr>
              <a:t>https://github.com/elkang71/IBM-Applied-Data-Science-Professional-Certificate/blob/main/Course%2010%20%E2%94%80%20Applied%20Capstone%20with%20Python/Data%20Collection%20with%20Web%20Scraping.ipynb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42372"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Content Placeholder 4">
            <a:extLst>
              <a:ext uri="{FF2B5EF4-FFF2-40B4-BE49-F238E27FC236}">
                <a16:creationId xmlns:a16="http://schemas.microsoft.com/office/drawing/2014/main" id="{A6A6887F-179C-40AA-BB86-407161B0443E}"/>
              </a:ext>
            </a:extLst>
          </p:cNvPr>
          <p:cNvSpPr txBox="1">
            <a:spLocks/>
          </p:cNvSpPr>
          <p:nvPr/>
        </p:nvSpPr>
        <p:spPr>
          <a:xfrm>
            <a:off x="3844413" y="1792288"/>
            <a:ext cx="7526849"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graphicFrame>
        <p:nvGraphicFramePr>
          <p:cNvPr id="10" name="Diagram 9">
            <a:extLst>
              <a:ext uri="{FF2B5EF4-FFF2-40B4-BE49-F238E27FC236}">
                <a16:creationId xmlns:a16="http://schemas.microsoft.com/office/drawing/2014/main" id="{4ECE7471-7D6F-462C-B248-9D70EF009589}"/>
              </a:ext>
            </a:extLst>
          </p:cNvPr>
          <p:cNvGraphicFramePr/>
          <p:nvPr>
            <p:extLst>
              <p:ext uri="{D42A27DB-BD31-4B8C-83A1-F6EECF244321}">
                <p14:modId xmlns:p14="http://schemas.microsoft.com/office/powerpoint/2010/main" val="664927231"/>
              </p:ext>
            </p:extLst>
          </p:nvPr>
        </p:nvGraphicFramePr>
        <p:xfrm>
          <a:off x="3844413" y="1879872"/>
          <a:ext cx="7334864" cy="40489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583</TotalTime>
  <Words>2607</Words>
  <Application>Microsoft Office PowerPoint</Application>
  <PresentationFormat>Widescreen</PresentationFormat>
  <Paragraphs>292</Paragraphs>
  <Slides>47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Ahmed Ismail Khalid</cp:lastModifiedBy>
  <cp:revision>294</cp:revision>
  <dcterms:created xsi:type="dcterms:W3CDTF">2021-04-29T18:58:34Z</dcterms:created>
  <dcterms:modified xsi:type="dcterms:W3CDTF">2021-12-14T06:32:17Z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